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5"/>
  </p:notesMasterIdLst>
  <p:sldIdLst>
    <p:sldId id="387" r:id="rId2"/>
    <p:sldId id="388" r:id="rId3"/>
    <p:sldId id="389" r:id="rId4"/>
    <p:sldId id="392" r:id="rId5"/>
    <p:sldId id="398" r:id="rId6"/>
    <p:sldId id="400" r:id="rId7"/>
    <p:sldId id="399" r:id="rId8"/>
    <p:sldId id="402" r:id="rId9"/>
    <p:sldId id="401" r:id="rId10"/>
    <p:sldId id="403" r:id="rId11"/>
    <p:sldId id="404" r:id="rId12"/>
    <p:sldId id="405" r:id="rId13"/>
    <p:sldId id="406" r:id="rId14"/>
    <p:sldId id="407" r:id="rId15"/>
    <p:sldId id="408" r:id="rId16"/>
    <p:sldId id="409" r:id="rId17"/>
    <p:sldId id="410" r:id="rId18"/>
    <p:sldId id="412" r:id="rId19"/>
    <p:sldId id="416" r:id="rId20"/>
    <p:sldId id="417" r:id="rId21"/>
    <p:sldId id="414" r:id="rId22"/>
    <p:sldId id="415" r:id="rId23"/>
    <p:sldId id="395" r:id="rId24"/>
  </p:sldIdLst>
  <p:sldSz cx="12192000" cy="6858000"/>
  <p:notesSz cx="6858000" cy="9144000"/>
  <p:embeddedFontLst>
    <p:embeddedFont>
      <p:font typeface="나눔스퀘어" panose="020B0600000101010101" pitchFamily="50" charset="-127"/>
      <p:regular r:id="rId26"/>
    </p:embeddedFont>
    <p:embeddedFont>
      <p:font typeface="나눔스퀘어 Bold" panose="020B0600000101010101" pitchFamily="50" charset="-127"/>
      <p:bold r:id="rId27"/>
    </p:embeddedFont>
    <p:embeddedFont>
      <p:font typeface="나눔스퀘어 ExtraBold" panose="020B0600000101010101" pitchFamily="50" charset="-127"/>
      <p:bold r:id="rId2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86" userDrawn="1">
          <p15:clr>
            <a:srgbClr val="A4A3A4"/>
          </p15:clr>
        </p15:guide>
        <p15:guide id="2" pos="7038" userDrawn="1">
          <p15:clr>
            <a:srgbClr val="A4A3A4"/>
          </p15:clr>
        </p15:guide>
        <p15:guide id="3" orient="horz" pos="3725" userDrawn="1">
          <p15:clr>
            <a:srgbClr val="A4A3A4"/>
          </p15:clr>
        </p15:guide>
        <p15:guide id="4" pos="733" userDrawn="1">
          <p15:clr>
            <a:srgbClr val="A4A3A4"/>
          </p15:clr>
        </p15:guide>
        <p15:guide id="5" orient="horz" pos="595" userDrawn="1">
          <p15:clr>
            <a:srgbClr val="A4A3A4"/>
          </p15:clr>
        </p15:guide>
        <p15:guide id="7" pos="619" userDrawn="1">
          <p15:clr>
            <a:srgbClr val="A4A3A4"/>
          </p15:clr>
        </p15:guide>
        <p15:guide id="8" pos="7129" userDrawn="1">
          <p15:clr>
            <a:srgbClr val="A4A3A4"/>
          </p15:clr>
        </p15:guide>
        <p15:guide id="9" orient="horz" pos="3816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강식 신" initials="강신" lastIdx="1" clrIdx="0">
    <p:extLst>
      <p:ext uri="{19B8F6BF-5375-455C-9EA6-DF929625EA0E}">
        <p15:presenceInfo xmlns:p15="http://schemas.microsoft.com/office/powerpoint/2012/main" userId="f11255f68fc702c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9D9D9"/>
    <a:srgbClr val="6B45D7"/>
    <a:srgbClr val="413B91"/>
    <a:srgbClr val="63A570"/>
    <a:srgbClr val="CFBC4D"/>
    <a:srgbClr val="F1ECCB"/>
    <a:srgbClr val="E3D899"/>
    <a:srgbClr val="D3C25B"/>
    <a:srgbClr val="21C7FB"/>
    <a:srgbClr val="37575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158" autoAdjust="0"/>
    <p:restoredTop sz="94660"/>
  </p:normalViewPr>
  <p:slideViewPr>
    <p:cSldViewPr snapToGrid="0">
      <p:cViewPr varScale="1">
        <p:scale>
          <a:sx n="167" d="100"/>
          <a:sy n="167" d="100"/>
        </p:scale>
        <p:origin x="666" y="150"/>
      </p:cViewPr>
      <p:guideLst>
        <p:guide orient="horz" pos="686"/>
        <p:guide pos="7038"/>
        <p:guide orient="horz" pos="3725"/>
        <p:guide pos="733"/>
        <p:guide orient="horz" pos="595"/>
        <p:guide pos="619"/>
        <p:guide pos="7129"/>
        <p:guide orient="horz" pos="381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06T17:21:18.642"/>
    </inkml:context>
    <inkml:brush xml:id="br0">
      <inkml:brushProperty name="width" value="0.2" units="cm"/>
      <inkml:brushProperty name="height" value="0.4" units="cm"/>
      <inkml:brushProperty name="color" value="#DEF1C7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1,'9490'0,"-9474"0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06T17:22:19.052"/>
    </inkml:context>
    <inkml:brush xml:id="br0">
      <inkml:brushProperty name="width" value="0.2" units="cm"/>
      <inkml:brushProperty name="height" value="0.4" units="cm"/>
      <inkml:brushProperty name="color" value="#DEF1C7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1,'3617'0,"-3602"0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06T17:22:44.883"/>
    </inkml:context>
    <inkml:brush xml:id="br0">
      <inkml:brushProperty name="width" value="0.2" units="cm"/>
      <inkml:brushProperty name="height" value="0.4" units="cm"/>
      <inkml:brushProperty name="color" value="#FBAFA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0,'2719'0,"-2706"0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06T17:23:10.632"/>
    </inkml:context>
    <inkml:brush xml:id="br0">
      <inkml:brushProperty name="width" value="0.2" units="cm"/>
      <inkml:brushProperty name="height" value="0.4" units="cm"/>
      <inkml:brushProperty name="color" value="#FBAFA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1,'2741'0,"-2726"0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06T17:23:18.445"/>
    </inkml:context>
    <inkml:brush xml:id="br0">
      <inkml:brushProperty name="width" value="0.2" units="cm"/>
      <inkml:brushProperty name="height" value="0.4" units="cm"/>
      <inkml:brushProperty name="color" value="#DEF1C7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0,'10114'0,"-10102"0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06T17:23:22.286"/>
    </inkml:context>
    <inkml:brush xml:id="br0">
      <inkml:brushProperty name="width" value="0.2" units="cm"/>
      <inkml:brushProperty name="height" value="0.4" units="cm"/>
      <inkml:brushProperty name="color" value="#DEF1C7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0,'1072'0,"-1061"0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06T17:21:34.523"/>
    </inkml:context>
    <inkml:brush xml:id="br0">
      <inkml:brushProperty name="width" value="0.2" units="cm"/>
      <inkml:brushProperty name="height" value="0.4" units="cm"/>
      <inkml:brushProperty name="color" value="#FBAFA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1,'9508'0,"-9493"0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06T17:22:29.932"/>
    </inkml:context>
    <inkml:brush xml:id="br0">
      <inkml:brushProperty name="width" value="0.2" units="cm"/>
      <inkml:brushProperty name="height" value="0.4" units="cm"/>
      <inkml:brushProperty name="color" value="#FBAFA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1,'2024'0,"-2012"0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06T17:21:58.808"/>
    </inkml:context>
    <inkml:brush xml:id="br0">
      <inkml:brushProperty name="width" value="0.2" units="cm"/>
      <inkml:brushProperty name="height" value="0.4" units="cm"/>
      <inkml:brushProperty name="color" value="#DEF1C7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0,'9948'0,"-9932"0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06T17:22:02.655"/>
    </inkml:context>
    <inkml:brush xml:id="br0">
      <inkml:brushProperty name="width" value="0.2" units="cm"/>
      <inkml:brushProperty name="height" value="0.4" units="cm"/>
      <inkml:brushProperty name="color" value="#DEF1C7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0,'5581'0,"-5562"0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06T17:22:23.709"/>
    </inkml:context>
    <inkml:brush xml:id="br0">
      <inkml:brushProperty name="width" value="0.2" units="cm"/>
      <inkml:brushProperty name="height" value="0.4" units="cm"/>
      <inkml:brushProperty name="color" value="#DEF1C7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1,'3757'0,"-3741"0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06T17:22:08.368"/>
    </inkml:context>
    <inkml:brush xml:id="br0">
      <inkml:brushProperty name="width" value="0.2" units="cm"/>
      <inkml:brushProperty name="height" value="0.4" units="cm"/>
      <inkml:brushProperty name="color" value="#DEF1C7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0,'9878'0,"-9863"0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06T17:22:12.648"/>
    </inkml:context>
    <inkml:brush xml:id="br0">
      <inkml:brushProperty name="width" value="0.2" units="cm"/>
      <inkml:brushProperty name="height" value="0.4" units="cm"/>
      <inkml:brushProperty name="color" value="#DEF1C7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0,'10406'0,"-10395"0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06T17:22:15.307"/>
    </inkml:context>
    <inkml:brush xml:id="br0">
      <inkml:brushProperty name="width" value="0.2" units="cm"/>
      <inkml:brushProperty name="height" value="0.4" units="cm"/>
      <inkml:brushProperty name="color" value="#DEF1C7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1,'1943'0,"-1928"0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fld id="{5E59BD3C-3ABD-44C3-AA06-FEA6769347F0}" type="datetimeFigureOut">
              <a:rPr lang="ko-KR" altLang="en-US" smtClean="0"/>
              <a:pPr/>
              <a:t>2023-11-07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fld id="{1A402C31-7BFE-487E-88A3-FAA167FFD511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210617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나눔스퀘어" panose="020B0600000101010101" pitchFamily="50" charset="-127"/>
        <a:ea typeface="나눔스퀘어" panose="020B0600000101010101" pitchFamily="50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나눔스퀘어" panose="020B0600000101010101" pitchFamily="50" charset="-127"/>
        <a:ea typeface="나눔스퀘어" panose="020B0600000101010101" pitchFamily="50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나눔스퀘어" panose="020B0600000101010101" pitchFamily="50" charset="-127"/>
        <a:ea typeface="나눔스퀘어" panose="020B0600000101010101" pitchFamily="50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나눔스퀘어" panose="020B0600000101010101" pitchFamily="50" charset="-127"/>
        <a:ea typeface="나눔스퀘어" panose="020B0600000101010101" pitchFamily="50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나눔스퀘어" panose="020B0600000101010101" pitchFamily="50" charset="-127"/>
        <a:ea typeface="나눔스퀘어" panose="020B0600000101010101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CFCB27-850B-4730-B360-1E246B9616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D9B4069-0008-4EB2-AB34-5A6C677C75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ECD2218-96E8-4CDB-91E6-CE72FDB241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92A74-0086-4B25-B673-DC49D7A853DD}" type="datetimeFigureOut">
              <a:rPr lang="ko-KR" altLang="en-US" smtClean="0"/>
              <a:t>2023-11-07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8E4C2E6-DD9F-4FCE-A67C-DD6F2C1B45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7A16144-D899-47DA-A3DC-B2F1C3387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E0079-A607-4320-B9F5-480EE6F883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71212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774106-2604-4533-B6D0-81CF02B83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6A519D3-A4D9-46F7-8E5E-2CD8A2C825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EA76241-29BF-416E-873F-44492C9D98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92A74-0086-4B25-B673-DC49D7A853DD}" type="datetimeFigureOut">
              <a:rPr lang="ko-KR" altLang="en-US" smtClean="0"/>
              <a:t>2023-11-07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4D36720-2765-4B54-BCD0-015B43AA6F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A3323B2-C763-469B-A6D7-42D951B8D1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E0079-A607-4320-B9F5-480EE6F883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19515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347F461-1DDF-4DFB-BF03-799C0A2159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C59853A-C8E9-4368-87B8-87641DDDBD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635AA98-8970-4FF4-95F5-A1152E754F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92A74-0086-4B25-B673-DC49D7A853DD}" type="datetimeFigureOut">
              <a:rPr lang="ko-KR" altLang="en-US" smtClean="0"/>
              <a:t>2023-11-07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1B36828-6948-4B53-9E2D-2E80FB6892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331A7F7-65AD-4A8A-B7E3-FEECD0CEF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E0079-A607-4320-B9F5-480EE6F883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40876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FC9474-0F61-4012-BABD-4D36857AA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3B75799-C2E3-459D-B72C-2CD4C9AF5A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6DB9657-620D-42BF-AB64-1C52CD70DA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92A74-0086-4B25-B673-DC49D7A853DD}" type="datetimeFigureOut">
              <a:rPr lang="ko-KR" altLang="en-US" smtClean="0"/>
              <a:t>2023-11-07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E949C5C-EB1D-41B0-9453-D8A194E1B9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89D954D-E0F9-4DBF-94E1-7083A4F9E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E0079-A607-4320-B9F5-480EE6F883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77835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AA7424-68A7-47A4-B2B7-5A014F3644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40EC171-60ED-4176-9078-F4C1DE2883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328F8C2-8F33-4A36-9DD2-97AE394F0A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92A74-0086-4B25-B673-DC49D7A853DD}" type="datetimeFigureOut">
              <a:rPr lang="ko-KR" altLang="en-US" smtClean="0"/>
              <a:t>2023-11-07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8975DE6-4D1D-497C-8954-D78AB9AD11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02757C1-A4CC-4DC8-8AD1-E3159A7054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E0079-A607-4320-B9F5-480EE6F883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69460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9BFF63-6D13-43B1-A730-8DE52AD18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AD3BFC3-2372-4D1D-ACE5-32A5F3E748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4784EF2-94F5-4BB6-B57D-E270B138FF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67E9CCE-8224-4D48-97A9-754BB3A26B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92A74-0086-4B25-B673-DC49D7A853DD}" type="datetimeFigureOut">
              <a:rPr lang="ko-KR" altLang="en-US" smtClean="0"/>
              <a:t>2023-11-07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90F93D7-BE4C-4CA5-A9AB-10A8E8001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7DF7480-A799-4EC8-BEE7-1F0A02A670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E0079-A607-4320-B9F5-480EE6F883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28228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9D7223-CFF0-464E-8EE4-ED63F95691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34006C0-AA94-46CA-BD12-CFD86A883E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5573A58-8476-4710-8118-261EF8307A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135D747-77FF-4BF8-8F15-57C8B5F3CD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8E77A25-8565-495F-A068-89ECB6D0AD7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AADB52B-8E7D-4A2E-9EC0-E783A40635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92A74-0086-4B25-B673-DC49D7A853DD}" type="datetimeFigureOut">
              <a:rPr lang="ko-KR" altLang="en-US" smtClean="0"/>
              <a:t>2023-11-07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02358F6-F089-4989-93CB-20D86B1A9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C098B85-5E9B-44AC-A003-F413A20B0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E0079-A607-4320-B9F5-480EE6F883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37705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9193BC-0D9A-4247-9C98-D7BE42D7E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904905B-4A06-4515-9EDE-8AE8FEAAA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92A74-0086-4B25-B673-DC49D7A853DD}" type="datetimeFigureOut">
              <a:rPr lang="ko-KR" altLang="en-US" smtClean="0"/>
              <a:t>2023-11-07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2593495-E5C2-450D-B0B6-6398041BCB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37993D6-6CF7-4E13-873E-C95DE4D0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E0079-A607-4320-B9F5-480EE6F883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66727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DFA4041-32B8-43F6-AA8E-63C50C1951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92A74-0086-4B25-B673-DC49D7A853DD}" type="datetimeFigureOut">
              <a:rPr lang="ko-KR" altLang="en-US" smtClean="0"/>
              <a:t>2023-11-07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001562F-910F-444D-AD5C-B437BA7241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0B0AAD8-2EC4-4E8E-8B09-1CECE31C3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E0079-A607-4320-B9F5-480EE6F883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25552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BE1D61-BB62-4160-8E46-3EF49FEAE6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8F9FAD3-D3E7-4CB4-878D-2898A1F42C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CEDA8C6-E16D-4C14-974F-5E5912BE00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3A658FF-BFBB-4D18-81CD-9EE6128089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92A74-0086-4B25-B673-DC49D7A853DD}" type="datetimeFigureOut">
              <a:rPr lang="ko-KR" altLang="en-US" smtClean="0"/>
              <a:t>2023-11-07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D6BA91F-7357-45A0-BB52-981A707EAD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75E182C-6067-4E3A-9C2C-0A8C81D3D8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E0079-A607-4320-B9F5-480EE6F883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30834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8BCCC8-0286-4CC4-AFCE-DA206E6DD4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11538FE-CA27-40A7-9CBE-B447E77AA32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4CC1DB7-1D5B-4228-9E49-9F77DCED4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95EB56D-0111-4177-8466-5062D2CE71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92A74-0086-4B25-B673-DC49D7A853DD}" type="datetimeFigureOut">
              <a:rPr lang="ko-KR" altLang="en-US" smtClean="0"/>
              <a:t>2023-11-07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CF8E12C-7EBC-4B1A-A490-1C49658701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1E30FA8-99C0-4A3A-B867-8D37C6A646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E0079-A607-4320-B9F5-480EE6F883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89178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EF45307-5F8A-4827-AB9D-46468B5BF2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2640F25-4B39-4B7E-8327-C129A0AA2C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7BD2822-9864-404F-96B0-C65BDBE34A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F92A74-0086-4B25-B673-DC49D7A853DD}" type="datetimeFigureOut">
              <a:rPr lang="ko-KR" altLang="en-US" smtClean="0"/>
              <a:t>2023-11-07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5E7F9C1-DD58-4757-9DAA-9594DA4C6C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C4353C6-68DB-4A2B-9BD6-7ABDBBD22F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2E0079-A607-4320-B9F5-480EE6F883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28937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나눔스퀘어 Bold" panose="020B0600000101010101" pitchFamily="50" charset="-127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slideLayout" Target="../slideLayouts/slideLayout7.xml"/><Relationship Id="rId7" Type="http://schemas.openxmlformats.org/officeDocument/2006/relationships/customXml" Target="../ink/ink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3.png"/><Relationship Id="rId11" Type="http://schemas.openxmlformats.org/officeDocument/2006/relationships/image" Target="../media/image26.png"/><Relationship Id="rId5" Type="http://schemas.openxmlformats.org/officeDocument/2006/relationships/customXml" Target="../ink/ink1.xml"/><Relationship Id="rId10" Type="http://schemas.openxmlformats.org/officeDocument/2006/relationships/image" Target="../media/image25.png"/><Relationship Id="rId4" Type="http://schemas.openxmlformats.org/officeDocument/2006/relationships/image" Target="../media/image22.png"/><Relationship Id="rId9" Type="http://schemas.openxmlformats.org/officeDocument/2006/relationships/customXml" Target="../ink/ink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customXml" Target="../ink/ink5.xml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8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customXml" Target="../ink/ink4.xml"/><Relationship Id="rId11" Type="http://schemas.openxmlformats.org/officeDocument/2006/relationships/image" Target="../media/image30.png"/><Relationship Id="rId5" Type="http://schemas.openxmlformats.org/officeDocument/2006/relationships/image" Target="../media/image22.png"/><Relationship Id="rId10" Type="http://schemas.openxmlformats.org/officeDocument/2006/relationships/customXml" Target="../ink/ink6.xml"/><Relationship Id="rId4" Type="http://schemas.openxmlformats.org/officeDocument/2006/relationships/image" Target="../media/image27.png"/><Relationship Id="rId9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customXml" Target="../ink/ink8.xml"/><Relationship Id="rId13" Type="http://schemas.openxmlformats.org/officeDocument/2006/relationships/image" Target="../media/image35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2.png"/><Relationship Id="rId12" Type="http://schemas.openxmlformats.org/officeDocument/2006/relationships/customXml" Target="../ink/ink10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customXml" Target="../ink/ink7.xml"/><Relationship Id="rId11" Type="http://schemas.openxmlformats.org/officeDocument/2006/relationships/image" Target="../media/image34.png"/><Relationship Id="rId5" Type="http://schemas.openxmlformats.org/officeDocument/2006/relationships/image" Target="../media/image22.png"/><Relationship Id="rId10" Type="http://schemas.openxmlformats.org/officeDocument/2006/relationships/customXml" Target="../ink/ink9.xml"/><Relationship Id="rId4" Type="http://schemas.openxmlformats.org/officeDocument/2006/relationships/image" Target="../media/image31.png"/><Relationship Id="rId9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customXml" Target="../ink/ink12.xml"/><Relationship Id="rId13" Type="http://schemas.openxmlformats.org/officeDocument/2006/relationships/image" Target="../media/image40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7.png"/><Relationship Id="rId12" Type="http://schemas.openxmlformats.org/officeDocument/2006/relationships/customXml" Target="../ink/ink14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customXml" Target="../ink/ink11.xml"/><Relationship Id="rId11" Type="http://schemas.openxmlformats.org/officeDocument/2006/relationships/image" Target="../media/image39.png"/><Relationship Id="rId5" Type="http://schemas.openxmlformats.org/officeDocument/2006/relationships/image" Target="../media/image22.png"/><Relationship Id="rId10" Type="http://schemas.openxmlformats.org/officeDocument/2006/relationships/customXml" Target="../ink/ink13.xml"/><Relationship Id="rId4" Type="http://schemas.openxmlformats.org/officeDocument/2006/relationships/image" Target="../media/image36.png"/><Relationship Id="rId9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5.svg"/><Relationship Id="rId4" Type="http://schemas.openxmlformats.org/officeDocument/2006/relationships/image" Target="../media/image4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BC846F9C-285B-4F60-A0A2-EB3063F4A1C6}"/>
              </a:ext>
            </a:extLst>
          </p:cNvPr>
          <p:cNvSpPr/>
          <p:nvPr/>
        </p:nvSpPr>
        <p:spPr>
          <a:xfrm>
            <a:off x="3869675" y="3390050"/>
            <a:ext cx="4594225" cy="352619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ko-KR" altLang="en-US" sz="10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빅데이터 기반 이미지 편집 온라인 솔루션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3DC184B-DD01-4893-A996-EA6E3B6EF47B}"/>
              </a:ext>
            </a:extLst>
          </p:cNvPr>
          <p:cNvSpPr txBox="1"/>
          <p:nvPr/>
        </p:nvSpPr>
        <p:spPr>
          <a:xfrm>
            <a:off x="5366204" y="5372724"/>
            <a:ext cx="6063614" cy="7954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6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종합설계프로젝트</a:t>
            </a:r>
            <a:r>
              <a:rPr lang="en-US" altLang="ko-KR" sz="16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  </a:t>
            </a:r>
            <a:r>
              <a:rPr lang="en-US" altLang="ko-KR" sz="16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</a:t>
            </a:r>
            <a:r>
              <a:rPr lang="ko-KR" altLang="en-US" sz="16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분반  </a:t>
            </a:r>
            <a:r>
              <a:rPr lang="en-US" altLang="ko-KR" sz="16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</a:t>
            </a:r>
            <a:r>
              <a:rPr lang="ko-KR" altLang="en-US" sz="16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팀</a:t>
            </a:r>
            <a:endParaRPr lang="en-US" altLang="ko-KR" sz="16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600" kern="100" spc="-70" dirty="0" err="1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가파로브</a:t>
            </a:r>
            <a:r>
              <a:rPr lang="ko-KR" altLang="en-US" sz="16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600" kern="100" spc="-70" dirty="0" err="1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자혼기르</a:t>
            </a:r>
            <a:r>
              <a:rPr lang="en-US" altLang="ko-KR" sz="16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 </a:t>
            </a:r>
            <a:r>
              <a:rPr lang="ko-KR" altLang="en-US" sz="16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박준서</a:t>
            </a:r>
            <a:r>
              <a:rPr lang="en-US" altLang="ko-KR" sz="16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 </a:t>
            </a:r>
            <a:r>
              <a:rPr lang="ko-KR" altLang="en-US" sz="16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이상준</a:t>
            </a:r>
            <a:r>
              <a:rPr lang="en-US" altLang="ko-KR" sz="16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 </a:t>
            </a:r>
            <a:r>
              <a:rPr lang="ko-KR" altLang="en-US" sz="16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정지후</a:t>
            </a:r>
            <a:endParaRPr lang="en-US" altLang="ko-KR" sz="16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790144F-4E56-4F56-C687-EA09BB8F9518}"/>
              </a:ext>
            </a:extLst>
          </p:cNvPr>
          <p:cNvCxnSpPr>
            <a:cxnSpLocks/>
          </p:cNvCxnSpPr>
          <p:nvPr/>
        </p:nvCxnSpPr>
        <p:spPr>
          <a:xfrm>
            <a:off x="659877" y="1025306"/>
            <a:ext cx="0" cy="480738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CFEA17BF-6C49-E118-6B3B-543BD3E056EB}"/>
              </a:ext>
            </a:extLst>
          </p:cNvPr>
          <p:cNvSpPr/>
          <p:nvPr/>
        </p:nvSpPr>
        <p:spPr>
          <a:xfrm>
            <a:off x="4490085" y="2693960"/>
            <a:ext cx="3353404" cy="696090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kern="100" spc="300" dirty="0" err="1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PixStudio</a:t>
            </a:r>
            <a:endParaRPr lang="ko-KR" altLang="en-US" sz="4400" kern="100" spc="30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D9617F3C-C631-EB4E-CC49-37068D79FB10}"/>
              </a:ext>
            </a:extLst>
          </p:cNvPr>
          <p:cNvCxnSpPr>
            <a:cxnSpLocks/>
          </p:cNvCxnSpPr>
          <p:nvPr/>
        </p:nvCxnSpPr>
        <p:spPr>
          <a:xfrm>
            <a:off x="11540490" y="1025306"/>
            <a:ext cx="0" cy="480738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93482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0AB40228-DA23-4B45-88B3-D8DFE4F52ABF}"/>
              </a:ext>
            </a:extLst>
          </p:cNvPr>
          <p:cNvSpPr/>
          <p:nvPr/>
        </p:nvSpPr>
        <p:spPr>
          <a:xfrm>
            <a:off x="393608" y="367690"/>
            <a:ext cx="5308691" cy="696090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kern="100" spc="300" dirty="0" err="1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BackEnd</a:t>
            </a:r>
            <a:r>
              <a:rPr lang="en-US" altLang="ko-KR" sz="2800" kern="100" spc="30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– Project Save</a:t>
            </a:r>
            <a:endParaRPr lang="ko-KR" altLang="en-US" sz="2800" kern="100" spc="30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7DF2C44-05E7-416E-A3F6-AE4465500AC9}"/>
              </a:ext>
            </a:extLst>
          </p:cNvPr>
          <p:cNvSpPr txBox="1"/>
          <p:nvPr/>
        </p:nvSpPr>
        <p:spPr>
          <a:xfrm>
            <a:off x="527992" y="6213311"/>
            <a:ext cx="20447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kern="100" dirty="0" err="1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PixStudio</a:t>
            </a:r>
            <a:endParaRPr lang="en-US" altLang="ko-KR" sz="1200" kern="10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E5A11807-ACA1-399A-375E-24D66A889C22}"/>
              </a:ext>
            </a:extLst>
          </p:cNvPr>
          <p:cNvGrpSpPr/>
          <p:nvPr/>
        </p:nvGrpSpPr>
        <p:grpSpPr>
          <a:xfrm>
            <a:off x="11241405" y="6086476"/>
            <a:ext cx="558342" cy="454027"/>
            <a:chOff x="11611429" y="5882986"/>
            <a:chExt cx="433278" cy="1002468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D2F4358-6E86-812F-9EA9-888FB23C5752}"/>
                </a:ext>
              </a:extLst>
            </p:cNvPr>
            <p:cNvSpPr txBox="1"/>
            <p:nvPr/>
          </p:nvSpPr>
          <p:spPr>
            <a:xfrm>
              <a:off x="11611429" y="6069988"/>
              <a:ext cx="433278" cy="8154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kern="100" spc="-70" dirty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10</a:t>
              </a: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CA4F4B7-36F3-A9C5-AED4-5BF441D91EFF}"/>
                </a:ext>
              </a:extLst>
            </p:cNvPr>
            <p:cNvSpPr/>
            <p:nvPr/>
          </p:nvSpPr>
          <p:spPr>
            <a:xfrm>
              <a:off x="11694253" y="5882986"/>
              <a:ext cx="350454" cy="10675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" name="그래픽 3">
            <a:extLst>
              <a:ext uri="{FF2B5EF4-FFF2-40B4-BE49-F238E27FC236}">
                <a16:creationId xmlns:a16="http://schemas.microsoft.com/office/drawing/2014/main" id="{39A81874-3A6B-530C-BBAE-BF39E01D5E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70361" y="1305080"/>
            <a:ext cx="1531938" cy="1839608"/>
          </a:xfrm>
          <a:prstGeom prst="rect">
            <a:avLst/>
          </a:prstGeom>
        </p:spPr>
      </p:pic>
      <p:pic>
        <p:nvPicPr>
          <p:cNvPr id="5" name="그래픽 4">
            <a:extLst>
              <a:ext uri="{FF2B5EF4-FFF2-40B4-BE49-F238E27FC236}">
                <a16:creationId xmlns:a16="http://schemas.microsoft.com/office/drawing/2014/main" id="{5D505029-9813-F574-D8C0-052C2C3CF2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27935" y="3888704"/>
            <a:ext cx="2816790" cy="2816790"/>
          </a:xfrm>
          <a:prstGeom prst="rect">
            <a:avLst/>
          </a:prstGeom>
        </p:spPr>
      </p:pic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06D1272A-E09B-BF7D-385B-E159FE3B080A}"/>
              </a:ext>
            </a:extLst>
          </p:cNvPr>
          <p:cNvSpPr/>
          <p:nvPr/>
        </p:nvSpPr>
        <p:spPr>
          <a:xfrm rot="5400000" flipH="1">
            <a:off x="4524060" y="3536417"/>
            <a:ext cx="824539" cy="336264"/>
          </a:xfrm>
          <a:prstGeom prst="rightArrow">
            <a:avLst/>
          </a:prstGeom>
          <a:solidFill>
            <a:srgbClr val="D9D9D9"/>
          </a:solidFill>
          <a:ln w="3175"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700" kern="100" spc="-8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0B749EB-8879-9994-85C6-5E6EF8561E3E}"/>
              </a:ext>
            </a:extLst>
          </p:cNvPr>
          <p:cNvSpPr/>
          <p:nvPr/>
        </p:nvSpPr>
        <p:spPr>
          <a:xfrm>
            <a:off x="6579393" y="5097044"/>
            <a:ext cx="204787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편집 중인 이미지</a:t>
            </a:r>
            <a:endParaRPr lang="en-US" altLang="ko-KR" sz="20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1070D47-75EC-4CEB-B42E-3D6E4625BD01}"/>
              </a:ext>
            </a:extLst>
          </p:cNvPr>
          <p:cNvSpPr/>
          <p:nvPr/>
        </p:nvSpPr>
        <p:spPr>
          <a:xfrm>
            <a:off x="6541575" y="2076132"/>
            <a:ext cx="30353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Server </a:t>
            </a:r>
            <a:r>
              <a:rPr lang="ko-KR" altLang="en-US" sz="20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임시저장</a:t>
            </a:r>
            <a:endParaRPr lang="en-US" altLang="ko-KR" sz="20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997969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0AB40228-DA23-4B45-88B3-D8DFE4F52ABF}"/>
              </a:ext>
            </a:extLst>
          </p:cNvPr>
          <p:cNvSpPr/>
          <p:nvPr/>
        </p:nvSpPr>
        <p:spPr>
          <a:xfrm>
            <a:off x="393608" y="367690"/>
            <a:ext cx="7613741" cy="696090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kern="100" spc="300" dirty="0" err="1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BackEnd</a:t>
            </a:r>
            <a:r>
              <a:rPr lang="en-US" altLang="ko-KR" sz="2800" kern="100" spc="30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– DB Server, File Server</a:t>
            </a:r>
            <a:endParaRPr lang="ko-KR" altLang="en-US" sz="2800" kern="100" spc="30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7DF2C44-05E7-416E-A3F6-AE4465500AC9}"/>
              </a:ext>
            </a:extLst>
          </p:cNvPr>
          <p:cNvSpPr txBox="1"/>
          <p:nvPr/>
        </p:nvSpPr>
        <p:spPr>
          <a:xfrm>
            <a:off x="527992" y="6213311"/>
            <a:ext cx="20447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kern="100" dirty="0" err="1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PixStudio</a:t>
            </a:r>
            <a:endParaRPr lang="en-US" altLang="ko-KR" sz="1200" kern="10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E5A11807-ACA1-399A-375E-24D66A889C22}"/>
              </a:ext>
            </a:extLst>
          </p:cNvPr>
          <p:cNvGrpSpPr/>
          <p:nvPr/>
        </p:nvGrpSpPr>
        <p:grpSpPr>
          <a:xfrm>
            <a:off x="11241405" y="6086476"/>
            <a:ext cx="558342" cy="454027"/>
            <a:chOff x="11611429" y="5882986"/>
            <a:chExt cx="433278" cy="1002468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D2F4358-6E86-812F-9EA9-888FB23C5752}"/>
                </a:ext>
              </a:extLst>
            </p:cNvPr>
            <p:cNvSpPr txBox="1"/>
            <p:nvPr/>
          </p:nvSpPr>
          <p:spPr>
            <a:xfrm>
              <a:off x="11611429" y="6069988"/>
              <a:ext cx="433278" cy="8154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kern="100" spc="-70" dirty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11</a:t>
              </a: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CA4F4B7-36F3-A9C5-AED4-5BF441D91EFF}"/>
                </a:ext>
              </a:extLst>
            </p:cNvPr>
            <p:cNvSpPr/>
            <p:nvPr/>
          </p:nvSpPr>
          <p:spPr>
            <a:xfrm>
              <a:off x="11694253" y="5882986"/>
              <a:ext cx="350454" cy="10675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B968137-0BB2-9F5D-FB7F-242549EF3C05}"/>
              </a:ext>
            </a:extLst>
          </p:cNvPr>
          <p:cNvSpPr/>
          <p:nvPr/>
        </p:nvSpPr>
        <p:spPr>
          <a:xfrm>
            <a:off x="2233385" y="4656930"/>
            <a:ext cx="332959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Amazon RDS </a:t>
            </a:r>
          </a:p>
          <a:p>
            <a:pPr algn="ctr"/>
            <a:r>
              <a:rPr lang="en-US" altLang="ko-KR" sz="20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for MySQL</a:t>
            </a:r>
          </a:p>
        </p:txBody>
      </p:sp>
      <p:pic>
        <p:nvPicPr>
          <p:cNvPr id="5122" name="Picture 2" descr="Kubeflow on AWS">
            <a:extLst>
              <a:ext uri="{FF2B5EF4-FFF2-40B4-BE49-F238E27FC236}">
                <a16:creationId xmlns:a16="http://schemas.microsoft.com/office/drawing/2014/main" id="{C4DE3A95-112C-1C58-D1AD-DE00BF1CE6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9058" y="3298212"/>
            <a:ext cx="1103080" cy="1103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래픽 4">
            <a:extLst>
              <a:ext uri="{FF2B5EF4-FFF2-40B4-BE49-F238E27FC236}">
                <a16:creationId xmlns:a16="http://schemas.microsoft.com/office/drawing/2014/main" id="{DACECCD6-1388-7E51-1F71-B04D21AD65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25489" y="3381424"/>
            <a:ext cx="936656" cy="936656"/>
          </a:xfrm>
          <a:prstGeom prst="rect">
            <a:avLst/>
          </a:prstGeom>
        </p:spPr>
      </p:pic>
      <p:pic>
        <p:nvPicPr>
          <p:cNvPr id="5124" name="Picture 4" descr="How to Download Microsoft Azure Architecture Icons? | Arun Potti's Power  Platform blog">
            <a:extLst>
              <a:ext uri="{FF2B5EF4-FFF2-40B4-BE49-F238E27FC236}">
                <a16:creationId xmlns:a16="http://schemas.microsoft.com/office/drawing/2014/main" id="{10D13309-EAFF-A920-58F8-3ECEA53E84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9119" y="1812162"/>
            <a:ext cx="1549400" cy="154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45012E0D-8445-B561-E2E7-0A1C63870D77}"/>
              </a:ext>
            </a:extLst>
          </p:cNvPr>
          <p:cNvSpPr/>
          <p:nvPr/>
        </p:nvSpPr>
        <p:spPr>
          <a:xfrm>
            <a:off x="6629018" y="4656930"/>
            <a:ext cx="332959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Microsoft Azure</a:t>
            </a:r>
          </a:p>
          <a:p>
            <a:pPr algn="ctr"/>
            <a:r>
              <a:rPr lang="en-US" altLang="ko-KR" sz="20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Blob Storage</a:t>
            </a:r>
          </a:p>
        </p:txBody>
      </p:sp>
      <p:pic>
        <p:nvPicPr>
          <p:cNvPr id="5126" name="Picture 6">
            <a:extLst>
              <a:ext uri="{FF2B5EF4-FFF2-40B4-BE49-F238E27FC236}">
                <a16:creationId xmlns:a16="http://schemas.microsoft.com/office/drawing/2014/main" id="{3BF451D0-682E-AD8B-1AE0-08AD1A4B9A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3460" y="1977300"/>
            <a:ext cx="1949450" cy="116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MySQL 기본 명령어 모음 | ThinkGround">
            <a:extLst>
              <a:ext uri="{FF2B5EF4-FFF2-40B4-BE49-F238E27FC236}">
                <a16:creationId xmlns:a16="http://schemas.microsoft.com/office/drawing/2014/main" id="{2DFFEF3C-F3AC-C2F3-E54D-EC767F2A2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7405" y="3470364"/>
            <a:ext cx="1229624" cy="758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11497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67212AE9-0955-47F8-BAA0-1558B6180E00}"/>
              </a:ext>
            </a:extLst>
          </p:cNvPr>
          <p:cNvSpPr/>
          <p:nvPr/>
        </p:nvSpPr>
        <p:spPr>
          <a:xfrm>
            <a:off x="3619076" y="2693960"/>
            <a:ext cx="5095422" cy="696090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kern="100" spc="30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진행 상황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BC846F9C-285B-4F60-A0A2-EB3063F4A1C6}"/>
              </a:ext>
            </a:extLst>
          </p:cNvPr>
          <p:cNvSpPr/>
          <p:nvPr/>
        </p:nvSpPr>
        <p:spPr>
          <a:xfrm>
            <a:off x="3869675" y="3390050"/>
            <a:ext cx="4594225" cy="352619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03</a:t>
            </a:r>
            <a:endParaRPr lang="ko-KR" altLang="en-US" sz="22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E79E10CB-D4CC-8EC6-E713-B5CBD2D88B6C}"/>
              </a:ext>
            </a:extLst>
          </p:cNvPr>
          <p:cNvCxnSpPr>
            <a:cxnSpLocks/>
          </p:cNvCxnSpPr>
          <p:nvPr/>
        </p:nvCxnSpPr>
        <p:spPr>
          <a:xfrm>
            <a:off x="659877" y="1025306"/>
            <a:ext cx="0" cy="480738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60708E6-DA50-2FCA-2D28-CBA2A4CE6199}"/>
              </a:ext>
            </a:extLst>
          </p:cNvPr>
          <p:cNvCxnSpPr>
            <a:cxnSpLocks/>
          </p:cNvCxnSpPr>
          <p:nvPr/>
        </p:nvCxnSpPr>
        <p:spPr>
          <a:xfrm>
            <a:off x="11540490" y="1025306"/>
            <a:ext cx="0" cy="480738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45406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0AB40228-DA23-4B45-88B3-D8DFE4F52ABF}"/>
              </a:ext>
            </a:extLst>
          </p:cNvPr>
          <p:cNvSpPr/>
          <p:nvPr/>
        </p:nvSpPr>
        <p:spPr>
          <a:xfrm>
            <a:off x="393609" y="367690"/>
            <a:ext cx="5095422" cy="696090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800" kern="100" spc="30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수행계획서 </a:t>
            </a:r>
            <a:r>
              <a:rPr lang="en-US" altLang="ko-KR" sz="2800" kern="100" spc="30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– </a:t>
            </a:r>
            <a:r>
              <a:rPr lang="ko-KR" altLang="en-US" sz="2800" kern="100" spc="30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구현할 기능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7DF2C44-05E7-416E-A3F6-AE4465500AC9}"/>
              </a:ext>
            </a:extLst>
          </p:cNvPr>
          <p:cNvSpPr txBox="1"/>
          <p:nvPr/>
        </p:nvSpPr>
        <p:spPr>
          <a:xfrm>
            <a:off x="527992" y="6213311"/>
            <a:ext cx="20447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kern="100" dirty="0" err="1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PixStudio</a:t>
            </a:r>
            <a:endParaRPr lang="en-US" altLang="ko-KR" sz="1200" kern="10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E5A11807-ACA1-399A-375E-24D66A889C22}"/>
              </a:ext>
            </a:extLst>
          </p:cNvPr>
          <p:cNvGrpSpPr/>
          <p:nvPr/>
        </p:nvGrpSpPr>
        <p:grpSpPr>
          <a:xfrm>
            <a:off x="11241405" y="6086476"/>
            <a:ext cx="558342" cy="454027"/>
            <a:chOff x="11611429" y="5882986"/>
            <a:chExt cx="433278" cy="1002468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D2F4358-6E86-812F-9EA9-888FB23C5752}"/>
                </a:ext>
              </a:extLst>
            </p:cNvPr>
            <p:cNvSpPr txBox="1"/>
            <p:nvPr/>
          </p:nvSpPr>
          <p:spPr>
            <a:xfrm>
              <a:off x="11611429" y="6069988"/>
              <a:ext cx="433278" cy="8154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kern="100" spc="-70" dirty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13</a:t>
              </a: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CA4F4B7-36F3-A9C5-AED4-5BF441D91EFF}"/>
                </a:ext>
              </a:extLst>
            </p:cNvPr>
            <p:cNvSpPr/>
            <p:nvPr/>
          </p:nvSpPr>
          <p:spPr>
            <a:xfrm>
              <a:off x="11694253" y="5882986"/>
              <a:ext cx="350454" cy="10675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70C311B2-D468-878E-7612-9EAD61E5DF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6521" y="1404655"/>
            <a:ext cx="6858957" cy="4048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2216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0AB40228-DA23-4B45-88B3-D8DFE4F52ABF}"/>
              </a:ext>
            </a:extLst>
          </p:cNvPr>
          <p:cNvSpPr/>
          <p:nvPr/>
        </p:nvSpPr>
        <p:spPr>
          <a:xfrm>
            <a:off x="393609" y="367690"/>
            <a:ext cx="5095422" cy="696090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800" kern="100" spc="30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이미지 편집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7DF2C44-05E7-416E-A3F6-AE4465500AC9}"/>
              </a:ext>
            </a:extLst>
          </p:cNvPr>
          <p:cNvSpPr txBox="1"/>
          <p:nvPr/>
        </p:nvSpPr>
        <p:spPr>
          <a:xfrm>
            <a:off x="527992" y="6213311"/>
            <a:ext cx="20447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kern="100" dirty="0" err="1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PixStudio</a:t>
            </a:r>
            <a:endParaRPr lang="en-US" altLang="ko-KR" sz="1200" kern="10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E5A11807-ACA1-399A-375E-24D66A889C22}"/>
              </a:ext>
            </a:extLst>
          </p:cNvPr>
          <p:cNvGrpSpPr/>
          <p:nvPr/>
        </p:nvGrpSpPr>
        <p:grpSpPr>
          <a:xfrm>
            <a:off x="11241405" y="6086476"/>
            <a:ext cx="558342" cy="454027"/>
            <a:chOff x="11611429" y="5882986"/>
            <a:chExt cx="433278" cy="1002468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D2F4358-6E86-812F-9EA9-888FB23C5752}"/>
                </a:ext>
              </a:extLst>
            </p:cNvPr>
            <p:cNvSpPr txBox="1"/>
            <p:nvPr/>
          </p:nvSpPr>
          <p:spPr>
            <a:xfrm>
              <a:off x="11611429" y="6069988"/>
              <a:ext cx="433278" cy="8154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kern="100" spc="-70" dirty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14</a:t>
              </a: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CA4F4B7-36F3-A9C5-AED4-5BF441D91EFF}"/>
                </a:ext>
              </a:extLst>
            </p:cNvPr>
            <p:cNvSpPr/>
            <p:nvPr/>
          </p:nvSpPr>
          <p:spPr>
            <a:xfrm>
              <a:off x="11694253" y="5882986"/>
              <a:ext cx="350454" cy="10675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E6CE736B-0FEF-57CB-8804-CC55D6D1AA7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2515" b="64742"/>
          <a:stretch/>
        </p:blipFill>
        <p:spPr>
          <a:xfrm>
            <a:off x="5117621" y="255359"/>
            <a:ext cx="6858957" cy="92075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5" name="잉크 14">
                <a:extLst>
                  <a:ext uri="{FF2B5EF4-FFF2-40B4-BE49-F238E27FC236}">
                    <a16:creationId xmlns:a16="http://schemas.microsoft.com/office/drawing/2014/main" id="{D7811C94-66E6-E863-0102-A01729FA2421}"/>
                  </a:ext>
                </a:extLst>
              </p14:cNvPr>
              <p14:cNvContentPartPr/>
              <p14:nvPr/>
            </p14:nvContentPartPr>
            <p14:xfrm>
              <a:off x="8159290" y="847330"/>
              <a:ext cx="3422520" cy="360"/>
            </p14:xfrm>
          </p:contentPart>
        </mc:Choice>
        <mc:Fallback xmlns="">
          <p:pic>
            <p:nvPicPr>
              <p:cNvPr id="15" name="잉크 14">
                <a:extLst>
                  <a:ext uri="{FF2B5EF4-FFF2-40B4-BE49-F238E27FC236}">
                    <a16:creationId xmlns:a16="http://schemas.microsoft.com/office/drawing/2014/main" id="{D7811C94-66E6-E863-0102-A01729FA242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123650" y="775690"/>
                <a:ext cx="349416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6" name="잉크 15">
                <a:extLst>
                  <a:ext uri="{FF2B5EF4-FFF2-40B4-BE49-F238E27FC236}">
                    <a16:creationId xmlns:a16="http://schemas.microsoft.com/office/drawing/2014/main" id="{1E74BBEE-26D6-F172-6E67-DB256003A16D}"/>
                  </a:ext>
                </a:extLst>
              </p14:cNvPr>
              <p14:cNvContentPartPr/>
              <p14:nvPr/>
            </p14:nvContentPartPr>
            <p14:xfrm>
              <a:off x="8172250" y="606130"/>
              <a:ext cx="3428640" cy="360"/>
            </p14:xfrm>
          </p:contentPart>
        </mc:Choice>
        <mc:Fallback xmlns="">
          <p:pic>
            <p:nvPicPr>
              <p:cNvPr id="16" name="잉크 15">
                <a:extLst>
                  <a:ext uri="{FF2B5EF4-FFF2-40B4-BE49-F238E27FC236}">
                    <a16:creationId xmlns:a16="http://schemas.microsoft.com/office/drawing/2014/main" id="{1E74BBEE-26D6-F172-6E67-DB256003A16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136250" y="534490"/>
                <a:ext cx="350028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7" name="잉크 16">
                <a:extLst>
                  <a:ext uri="{FF2B5EF4-FFF2-40B4-BE49-F238E27FC236}">
                    <a16:creationId xmlns:a16="http://schemas.microsoft.com/office/drawing/2014/main" id="{1F1CED79-02AB-60B9-589A-A2A9794A98A0}"/>
                  </a:ext>
                </a:extLst>
              </p14:cNvPr>
              <p14:cNvContentPartPr/>
              <p14:nvPr/>
            </p14:nvContentPartPr>
            <p14:xfrm>
              <a:off x="6635410" y="739330"/>
              <a:ext cx="732960" cy="360"/>
            </p14:xfrm>
          </p:contentPart>
        </mc:Choice>
        <mc:Fallback xmlns="">
          <p:pic>
            <p:nvPicPr>
              <p:cNvPr id="17" name="잉크 16">
                <a:extLst>
                  <a:ext uri="{FF2B5EF4-FFF2-40B4-BE49-F238E27FC236}">
                    <a16:creationId xmlns:a16="http://schemas.microsoft.com/office/drawing/2014/main" id="{1F1CED79-02AB-60B9-589A-A2A9794A98A0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599410" y="667690"/>
                <a:ext cx="804600" cy="144000"/>
              </a:xfrm>
              <a:prstGeom prst="rect">
                <a:avLst/>
              </a:prstGeom>
            </p:spPr>
          </p:pic>
        </mc:Fallback>
      </mc:AlternateContent>
      <p:pic>
        <p:nvPicPr>
          <p:cNvPr id="22" name="이미지 편집">
            <a:hlinkClick r:id="" action="ppaction://media"/>
            <a:extLst>
              <a:ext uri="{FF2B5EF4-FFF2-40B4-BE49-F238E27FC236}">
                <a16:creationId xmlns:a16="http://schemas.microsoft.com/office/drawing/2014/main" id="{E8EDA019-11A3-CEA6-3804-FF51EEFC997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2716212" y="1331661"/>
            <a:ext cx="6759575" cy="5069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500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813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이미지 불러오기">
            <a:hlinkClick r:id="" action="ppaction://media"/>
            <a:extLst>
              <a:ext uri="{FF2B5EF4-FFF2-40B4-BE49-F238E27FC236}">
                <a16:creationId xmlns:a16="http://schemas.microsoft.com/office/drawing/2014/main" id="{C73FF41B-0E4B-2C33-57C8-1BC524E7C26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16212" y="1331661"/>
            <a:ext cx="6759575" cy="5069681"/>
          </a:xfrm>
          <a:prstGeom prst="rect">
            <a:avLst/>
          </a:prstGeom>
        </p:spPr>
      </p:pic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0AB40228-DA23-4B45-88B3-D8DFE4F52ABF}"/>
              </a:ext>
            </a:extLst>
          </p:cNvPr>
          <p:cNvSpPr/>
          <p:nvPr/>
        </p:nvSpPr>
        <p:spPr>
          <a:xfrm>
            <a:off x="393609" y="367690"/>
            <a:ext cx="5095422" cy="696090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800" kern="100" spc="30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이미지 불러오기 및 저장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7DF2C44-05E7-416E-A3F6-AE4465500AC9}"/>
              </a:ext>
            </a:extLst>
          </p:cNvPr>
          <p:cNvSpPr txBox="1"/>
          <p:nvPr/>
        </p:nvSpPr>
        <p:spPr>
          <a:xfrm>
            <a:off x="527992" y="6213311"/>
            <a:ext cx="20447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kern="100" dirty="0" err="1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PixStudio</a:t>
            </a:r>
            <a:endParaRPr lang="en-US" altLang="ko-KR" sz="1200" kern="10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E5A11807-ACA1-399A-375E-24D66A889C22}"/>
              </a:ext>
            </a:extLst>
          </p:cNvPr>
          <p:cNvGrpSpPr/>
          <p:nvPr/>
        </p:nvGrpSpPr>
        <p:grpSpPr>
          <a:xfrm>
            <a:off x="11241405" y="6086476"/>
            <a:ext cx="558342" cy="454027"/>
            <a:chOff x="11611429" y="5882986"/>
            <a:chExt cx="433278" cy="1002468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D2F4358-6E86-812F-9EA9-888FB23C5752}"/>
                </a:ext>
              </a:extLst>
            </p:cNvPr>
            <p:cNvSpPr txBox="1"/>
            <p:nvPr/>
          </p:nvSpPr>
          <p:spPr>
            <a:xfrm>
              <a:off x="11611429" y="6069988"/>
              <a:ext cx="433278" cy="8154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kern="100" spc="-70" dirty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15</a:t>
              </a: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CA4F4B7-36F3-A9C5-AED4-5BF441D91EFF}"/>
                </a:ext>
              </a:extLst>
            </p:cNvPr>
            <p:cNvSpPr/>
            <p:nvPr/>
          </p:nvSpPr>
          <p:spPr>
            <a:xfrm>
              <a:off x="11694253" y="5882986"/>
              <a:ext cx="350454" cy="10675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E6CE736B-0FEF-57CB-8804-CC55D6D1AA7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3878" b="43693"/>
          <a:stretch/>
        </p:blipFill>
        <p:spPr>
          <a:xfrm>
            <a:off x="5117621" y="261710"/>
            <a:ext cx="6858957" cy="90805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" name="잉크 1">
                <a:extLst>
                  <a:ext uri="{FF2B5EF4-FFF2-40B4-BE49-F238E27FC236}">
                    <a16:creationId xmlns:a16="http://schemas.microsoft.com/office/drawing/2014/main" id="{BD118E52-9BC2-FA5A-CCEB-52BFDF1A45DF}"/>
                  </a:ext>
                </a:extLst>
              </p14:cNvPr>
              <p14:cNvContentPartPr/>
              <p14:nvPr/>
            </p14:nvContentPartPr>
            <p14:xfrm>
              <a:off x="8223010" y="625210"/>
              <a:ext cx="3587400" cy="360"/>
            </p14:xfrm>
          </p:contentPart>
        </mc:Choice>
        <mc:Fallback xmlns="">
          <p:pic>
            <p:nvPicPr>
              <p:cNvPr id="2" name="잉크 1">
                <a:extLst>
                  <a:ext uri="{FF2B5EF4-FFF2-40B4-BE49-F238E27FC236}">
                    <a16:creationId xmlns:a16="http://schemas.microsoft.com/office/drawing/2014/main" id="{BD118E52-9BC2-FA5A-CCEB-52BFDF1A45D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187370" y="553210"/>
                <a:ext cx="365904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" name="잉크 2">
                <a:extLst>
                  <a:ext uri="{FF2B5EF4-FFF2-40B4-BE49-F238E27FC236}">
                    <a16:creationId xmlns:a16="http://schemas.microsoft.com/office/drawing/2014/main" id="{01CF2A00-4478-47E2-BD62-030C38D9621B}"/>
                  </a:ext>
                </a:extLst>
              </p14:cNvPr>
              <p14:cNvContentPartPr/>
              <p14:nvPr/>
            </p14:nvContentPartPr>
            <p14:xfrm>
              <a:off x="8045170" y="853810"/>
              <a:ext cx="2016360" cy="360"/>
            </p14:xfrm>
          </p:contentPart>
        </mc:Choice>
        <mc:Fallback xmlns="">
          <p:pic>
            <p:nvPicPr>
              <p:cNvPr id="3" name="잉크 2">
                <a:extLst>
                  <a:ext uri="{FF2B5EF4-FFF2-40B4-BE49-F238E27FC236}">
                    <a16:creationId xmlns:a16="http://schemas.microsoft.com/office/drawing/2014/main" id="{01CF2A00-4478-47E2-BD62-030C38D9621B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009530" y="781810"/>
                <a:ext cx="208800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9C24C6DF-71F5-9437-24E4-41E3E39C5F5A}"/>
                  </a:ext>
                </a:extLst>
              </p14:cNvPr>
              <p14:cNvContentPartPr/>
              <p14:nvPr/>
            </p14:nvContentPartPr>
            <p14:xfrm>
              <a:off x="6318250" y="739330"/>
              <a:ext cx="1358280" cy="360"/>
            </p14:xfrm>
          </p:contentPart>
        </mc:Choice>
        <mc:Fallback xmlns=""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9C24C6DF-71F5-9437-24E4-41E3E39C5F5A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282250" y="667690"/>
                <a:ext cx="1429920" cy="144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25382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13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임시저장">
            <a:hlinkClick r:id="" action="ppaction://media"/>
            <a:extLst>
              <a:ext uri="{FF2B5EF4-FFF2-40B4-BE49-F238E27FC236}">
                <a16:creationId xmlns:a16="http://schemas.microsoft.com/office/drawing/2014/main" id="{9FFA61B8-88F3-2DA0-842F-547FF98B6E9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30338" y="1317220"/>
            <a:ext cx="6745449" cy="5059087"/>
          </a:xfrm>
          <a:prstGeom prst="rect">
            <a:avLst/>
          </a:prstGeom>
        </p:spPr>
      </p:pic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0AB40228-DA23-4B45-88B3-D8DFE4F52ABF}"/>
              </a:ext>
            </a:extLst>
          </p:cNvPr>
          <p:cNvSpPr/>
          <p:nvPr/>
        </p:nvSpPr>
        <p:spPr>
          <a:xfrm>
            <a:off x="393609" y="367690"/>
            <a:ext cx="5095422" cy="696090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800" kern="100" spc="30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편집 작업 임시 저장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7DF2C44-05E7-416E-A3F6-AE4465500AC9}"/>
              </a:ext>
            </a:extLst>
          </p:cNvPr>
          <p:cNvSpPr txBox="1"/>
          <p:nvPr/>
        </p:nvSpPr>
        <p:spPr>
          <a:xfrm>
            <a:off x="527992" y="6213311"/>
            <a:ext cx="20447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kern="100" dirty="0" err="1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PixStudio</a:t>
            </a:r>
            <a:endParaRPr lang="en-US" altLang="ko-KR" sz="1200" kern="10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E5A11807-ACA1-399A-375E-24D66A889C22}"/>
              </a:ext>
            </a:extLst>
          </p:cNvPr>
          <p:cNvGrpSpPr/>
          <p:nvPr/>
        </p:nvGrpSpPr>
        <p:grpSpPr>
          <a:xfrm>
            <a:off x="11241405" y="6086476"/>
            <a:ext cx="558342" cy="454027"/>
            <a:chOff x="11611429" y="5882986"/>
            <a:chExt cx="433278" cy="1002468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D2F4358-6E86-812F-9EA9-888FB23C5752}"/>
                </a:ext>
              </a:extLst>
            </p:cNvPr>
            <p:cNvSpPr txBox="1"/>
            <p:nvPr/>
          </p:nvSpPr>
          <p:spPr>
            <a:xfrm>
              <a:off x="11611429" y="6069988"/>
              <a:ext cx="433278" cy="8154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kern="100" spc="-70" dirty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16</a:t>
              </a: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CA4F4B7-36F3-A9C5-AED4-5BF441D91EFF}"/>
                </a:ext>
              </a:extLst>
            </p:cNvPr>
            <p:cNvSpPr/>
            <p:nvPr/>
          </p:nvSpPr>
          <p:spPr>
            <a:xfrm>
              <a:off x="11694253" y="5882986"/>
              <a:ext cx="350454" cy="10675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E6CE736B-0FEF-57CB-8804-CC55D6D1AA7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5020" b="22551"/>
          <a:stretch/>
        </p:blipFill>
        <p:spPr>
          <a:xfrm>
            <a:off x="5117621" y="261710"/>
            <a:ext cx="6858957" cy="90805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" name="잉크 1">
                <a:extLst>
                  <a:ext uri="{FF2B5EF4-FFF2-40B4-BE49-F238E27FC236}">
                    <a16:creationId xmlns:a16="http://schemas.microsoft.com/office/drawing/2014/main" id="{44AEA154-97C9-D6E3-4AF3-6EFC621E3326}"/>
                  </a:ext>
                </a:extLst>
              </p14:cNvPr>
              <p14:cNvContentPartPr/>
              <p14:nvPr/>
            </p14:nvContentPartPr>
            <p14:xfrm>
              <a:off x="8229130" y="523690"/>
              <a:ext cx="3561840" cy="360"/>
            </p14:xfrm>
          </p:contentPart>
        </mc:Choice>
        <mc:Fallback xmlns="">
          <p:pic>
            <p:nvPicPr>
              <p:cNvPr id="2" name="잉크 1">
                <a:extLst>
                  <a:ext uri="{FF2B5EF4-FFF2-40B4-BE49-F238E27FC236}">
                    <a16:creationId xmlns:a16="http://schemas.microsoft.com/office/drawing/2014/main" id="{44AEA154-97C9-D6E3-4AF3-6EFC621E332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193490" y="451690"/>
                <a:ext cx="363348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" name="잉크 2">
                <a:extLst>
                  <a:ext uri="{FF2B5EF4-FFF2-40B4-BE49-F238E27FC236}">
                    <a16:creationId xmlns:a16="http://schemas.microsoft.com/office/drawing/2014/main" id="{4D50D185-3437-3B46-DA0A-EEADD506B409}"/>
                  </a:ext>
                </a:extLst>
              </p14:cNvPr>
              <p14:cNvContentPartPr/>
              <p14:nvPr/>
            </p14:nvContentPartPr>
            <p14:xfrm>
              <a:off x="8057770" y="714130"/>
              <a:ext cx="3750480" cy="360"/>
            </p14:xfrm>
          </p:contentPart>
        </mc:Choice>
        <mc:Fallback xmlns="">
          <p:pic>
            <p:nvPicPr>
              <p:cNvPr id="3" name="잉크 2">
                <a:extLst>
                  <a:ext uri="{FF2B5EF4-FFF2-40B4-BE49-F238E27FC236}">
                    <a16:creationId xmlns:a16="http://schemas.microsoft.com/office/drawing/2014/main" id="{4D50D185-3437-3B46-DA0A-EEADD506B40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022130" y="642130"/>
                <a:ext cx="382212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8958D85A-1898-D819-31FA-D9FA18EA1958}"/>
                  </a:ext>
                </a:extLst>
              </p14:cNvPr>
              <p14:cNvContentPartPr/>
              <p14:nvPr/>
            </p14:nvContentPartPr>
            <p14:xfrm>
              <a:off x="8032570" y="967930"/>
              <a:ext cx="704880" cy="360"/>
            </p14:xfrm>
          </p:contentPart>
        </mc:Choice>
        <mc:Fallback xmlns=""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8958D85A-1898-D819-31FA-D9FA18EA1958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996570" y="896290"/>
                <a:ext cx="77652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9" name="잉크 8">
                <a:extLst>
                  <a:ext uri="{FF2B5EF4-FFF2-40B4-BE49-F238E27FC236}">
                    <a16:creationId xmlns:a16="http://schemas.microsoft.com/office/drawing/2014/main" id="{C90DF286-DD47-3C20-DCDD-DB6A67026788}"/>
                  </a:ext>
                </a:extLst>
              </p14:cNvPr>
              <p14:cNvContentPartPr/>
              <p14:nvPr/>
            </p14:nvContentPartPr>
            <p14:xfrm>
              <a:off x="6356050" y="739330"/>
              <a:ext cx="1307880" cy="360"/>
            </p14:xfrm>
          </p:contentPart>
        </mc:Choice>
        <mc:Fallback xmlns="">
          <p:pic>
            <p:nvPicPr>
              <p:cNvPr id="9" name="잉크 8">
                <a:extLst>
                  <a:ext uri="{FF2B5EF4-FFF2-40B4-BE49-F238E27FC236}">
                    <a16:creationId xmlns:a16="http://schemas.microsoft.com/office/drawing/2014/main" id="{C90DF286-DD47-3C20-DCDD-DB6A67026788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320050" y="667690"/>
                <a:ext cx="1379520" cy="144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7876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55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빅데이터 이미지">
            <a:hlinkClick r:id="" action="ppaction://media"/>
            <a:extLst>
              <a:ext uri="{FF2B5EF4-FFF2-40B4-BE49-F238E27FC236}">
                <a16:creationId xmlns:a16="http://schemas.microsoft.com/office/drawing/2014/main" id="{005607CB-0099-176A-535E-A60651CF755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30337" y="1317219"/>
            <a:ext cx="6745450" cy="5059088"/>
          </a:xfrm>
          <a:prstGeom prst="rect">
            <a:avLst/>
          </a:prstGeom>
        </p:spPr>
      </p:pic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0AB40228-DA23-4B45-88B3-D8DFE4F52ABF}"/>
              </a:ext>
            </a:extLst>
          </p:cNvPr>
          <p:cNvSpPr/>
          <p:nvPr/>
        </p:nvSpPr>
        <p:spPr>
          <a:xfrm>
            <a:off x="393609" y="367690"/>
            <a:ext cx="5095422" cy="696090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800" kern="100" spc="30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빅데이터 이미지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7DF2C44-05E7-416E-A3F6-AE4465500AC9}"/>
              </a:ext>
            </a:extLst>
          </p:cNvPr>
          <p:cNvSpPr txBox="1"/>
          <p:nvPr/>
        </p:nvSpPr>
        <p:spPr>
          <a:xfrm>
            <a:off x="527992" y="6213311"/>
            <a:ext cx="20447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kern="100" dirty="0" err="1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PixStudio</a:t>
            </a:r>
            <a:endParaRPr lang="en-US" altLang="ko-KR" sz="1200" kern="10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E5A11807-ACA1-399A-375E-24D66A889C22}"/>
              </a:ext>
            </a:extLst>
          </p:cNvPr>
          <p:cNvGrpSpPr/>
          <p:nvPr/>
        </p:nvGrpSpPr>
        <p:grpSpPr>
          <a:xfrm>
            <a:off x="11241405" y="6086476"/>
            <a:ext cx="558342" cy="454027"/>
            <a:chOff x="11611429" y="5882986"/>
            <a:chExt cx="433278" cy="1002468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D2F4358-6E86-812F-9EA9-888FB23C5752}"/>
                </a:ext>
              </a:extLst>
            </p:cNvPr>
            <p:cNvSpPr txBox="1"/>
            <p:nvPr/>
          </p:nvSpPr>
          <p:spPr>
            <a:xfrm>
              <a:off x="11611429" y="6069988"/>
              <a:ext cx="433278" cy="8154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kern="100" spc="-70" dirty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17</a:t>
              </a: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CA4F4B7-36F3-A9C5-AED4-5BF441D91EFF}"/>
                </a:ext>
              </a:extLst>
            </p:cNvPr>
            <p:cNvSpPr/>
            <p:nvPr/>
          </p:nvSpPr>
          <p:spPr>
            <a:xfrm>
              <a:off x="11694253" y="5882986"/>
              <a:ext cx="350454" cy="10675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E6CE736B-0FEF-57CB-8804-CC55D6D1AA7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6004" b="1253"/>
          <a:stretch/>
        </p:blipFill>
        <p:spPr>
          <a:xfrm>
            <a:off x="5117621" y="255360"/>
            <a:ext cx="6858957" cy="92075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" name="잉크 2">
                <a:extLst>
                  <a:ext uri="{FF2B5EF4-FFF2-40B4-BE49-F238E27FC236}">
                    <a16:creationId xmlns:a16="http://schemas.microsoft.com/office/drawing/2014/main" id="{60EE6AA5-611D-B4F0-0E2B-51548CB4E20F}"/>
                  </a:ext>
                </a:extLst>
              </p14:cNvPr>
              <p14:cNvContentPartPr/>
              <p14:nvPr/>
            </p14:nvContentPartPr>
            <p14:xfrm>
              <a:off x="6502210" y="733210"/>
              <a:ext cx="983880" cy="360"/>
            </p14:xfrm>
          </p:contentPart>
        </mc:Choice>
        <mc:Fallback xmlns="">
          <p:pic>
            <p:nvPicPr>
              <p:cNvPr id="3" name="잉크 2">
                <a:extLst>
                  <a:ext uri="{FF2B5EF4-FFF2-40B4-BE49-F238E27FC236}">
                    <a16:creationId xmlns:a16="http://schemas.microsoft.com/office/drawing/2014/main" id="{60EE6AA5-611D-B4F0-0E2B-51548CB4E20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466210" y="661210"/>
                <a:ext cx="105552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잉크 9">
                <a:extLst>
                  <a:ext uri="{FF2B5EF4-FFF2-40B4-BE49-F238E27FC236}">
                    <a16:creationId xmlns:a16="http://schemas.microsoft.com/office/drawing/2014/main" id="{1F69F8D7-EE47-063A-5010-7C9C4A3E5EC5}"/>
                  </a:ext>
                </a:extLst>
              </p14:cNvPr>
              <p14:cNvContentPartPr/>
              <p14:nvPr/>
            </p14:nvContentPartPr>
            <p14:xfrm>
              <a:off x="8591290" y="834730"/>
              <a:ext cx="992520" cy="360"/>
            </p14:xfrm>
          </p:contentPart>
        </mc:Choice>
        <mc:Fallback xmlns="">
          <p:pic>
            <p:nvPicPr>
              <p:cNvPr id="10" name="잉크 9">
                <a:extLst>
                  <a:ext uri="{FF2B5EF4-FFF2-40B4-BE49-F238E27FC236}">
                    <a16:creationId xmlns:a16="http://schemas.microsoft.com/office/drawing/2014/main" id="{1F69F8D7-EE47-063A-5010-7C9C4A3E5EC5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555650" y="763090"/>
                <a:ext cx="106416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1" name="잉크 10">
                <a:extLst>
                  <a:ext uri="{FF2B5EF4-FFF2-40B4-BE49-F238E27FC236}">
                    <a16:creationId xmlns:a16="http://schemas.microsoft.com/office/drawing/2014/main" id="{48BBAEB6-DBA6-E4D4-922D-9FE55E403634}"/>
                  </a:ext>
                </a:extLst>
              </p14:cNvPr>
              <p14:cNvContentPartPr/>
              <p14:nvPr/>
            </p14:nvContentPartPr>
            <p14:xfrm>
              <a:off x="8178730" y="612610"/>
              <a:ext cx="3645720" cy="360"/>
            </p14:xfrm>
          </p:contentPart>
        </mc:Choice>
        <mc:Fallback xmlns="">
          <p:pic>
            <p:nvPicPr>
              <p:cNvPr id="11" name="잉크 10">
                <a:extLst>
                  <a:ext uri="{FF2B5EF4-FFF2-40B4-BE49-F238E27FC236}">
                    <a16:creationId xmlns:a16="http://schemas.microsoft.com/office/drawing/2014/main" id="{48BBAEB6-DBA6-E4D4-922D-9FE55E403634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142730" y="540610"/>
                <a:ext cx="371736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2" name="잉크 11">
                <a:extLst>
                  <a:ext uri="{FF2B5EF4-FFF2-40B4-BE49-F238E27FC236}">
                    <a16:creationId xmlns:a16="http://schemas.microsoft.com/office/drawing/2014/main" id="{5FBEFB6E-5B18-C149-BF6D-BFB810C8BD61}"/>
                  </a:ext>
                </a:extLst>
              </p14:cNvPr>
              <p14:cNvContentPartPr/>
              <p14:nvPr/>
            </p14:nvContentPartPr>
            <p14:xfrm>
              <a:off x="8051650" y="841210"/>
              <a:ext cx="390600" cy="360"/>
            </p14:xfrm>
          </p:contentPart>
        </mc:Choice>
        <mc:Fallback xmlns="">
          <p:pic>
            <p:nvPicPr>
              <p:cNvPr id="12" name="잉크 11">
                <a:extLst>
                  <a:ext uri="{FF2B5EF4-FFF2-40B4-BE49-F238E27FC236}">
                    <a16:creationId xmlns:a16="http://schemas.microsoft.com/office/drawing/2014/main" id="{5FBEFB6E-5B18-C149-BF6D-BFB810C8BD61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016010" y="769210"/>
                <a:ext cx="462240" cy="144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17229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954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67212AE9-0955-47F8-BAA0-1558B6180E00}"/>
              </a:ext>
            </a:extLst>
          </p:cNvPr>
          <p:cNvSpPr/>
          <p:nvPr/>
        </p:nvSpPr>
        <p:spPr>
          <a:xfrm>
            <a:off x="3619076" y="2693960"/>
            <a:ext cx="5095422" cy="696090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kern="100" spc="30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이슈 사항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BC846F9C-285B-4F60-A0A2-EB3063F4A1C6}"/>
              </a:ext>
            </a:extLst>
          </p:cNvPr>
          <p:cNvSpPr/>
          <p:nvPr/>
        </p:nvSpPr>
        <p:spPr>
          <a:xfrm>
            <a:off x="3869675" y="3390050"/>
            <a:ext cx="4594225" cy="352619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04</a:t>
            </a:r>
            <a:endParaRPr lang="ko-KR" altLang="en-US" sz="22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E79E10CB-D4CC-8EC6-E713-B5CBD2D88B6C}"/>
              </a:ext>
            </a:extLst>
          </p:cNvPr>
          <p:cNvCxnSpPr>
            <a:cxnSpLocks/>
          </p:cNvCxnSpPr>
          <p:nvPr/>
        </p:nvCxnSpPr>
        <p:spPr>
          <a:xfrm>
            <a:off x="659877" y="1025306"/>
            <a:ext cx="0" cy="480738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60708E6-DA50-2FCA-2D28-CBA2A4CE6199}"/>
              </a:ext>
            </a:extLst>
          </p:cNvPr>
          <p:cNvCxnSpPr>
            <a:cxnSpLocks/>
          </p:cNvCxnSpPr>
          <p:nvPr/>
        </p:nvCxnSpPr>
        <p:spPr>
          <a:xfrm>
            <a:off x="11540490" y="1025306"/>
            <a:ext cx="0" cy="480738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66697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0AB40228-DA23-4B45-88B3-D8DFE4F52ABF}"/>
              </a:ext>
            </a:extLst>
          </p:cNvPr>
          <p:cNvSpPr/>
          <p:nvPr/>
        </p:nvSpPr>
        <p:spPr>
          <a:xfrm>
            <a:off x="393609" y="367690"/>
            <a:ext cx="5095422" cy="696090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800" kern="100" spc="30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고해상도 레이아웃 문제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7DF2C44-05E7-416E-A3F6-AE4465500AC9}"/>
              </a:ext>
            </a:extLst>
          </p:cNvPr>
          <p:cNvSpPr txBox="1"/>
          <p:nvPr/>
        </p:nvSpPr>
        <p:spPr>
          <a:xfrm>
            <a:off x="527992" y="6213311"/>
            <a:ext cx="20447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kern="100" dirty="0" err="1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PixStudio</a:t>
            </a:r>
            <a:endParaRPr lang="en-US" altLang="ko-KR" sz="1200" kern="10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E5A11807-ACA1-399A-375E-24D66A889C22}"/>
              </a:ext>
            </a:extLst>
          </p:cNvPr>
          <p:cNvGrpSpPr/>
          <p:nvPr/>
        </p:nvGrpSpPr>
        <p:grpSpPr>
          <a:xfrm>
            <a:off x="11241405" y="6086476"/>
            <a:ext cx="558342" cy="454027"/>
            <a:chOff x="11611429" y="5882986"/>
            <a:chExt cx="433278" cy="1002468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D2F4358-6E86-812F-9EA9-888FB23C5752}"/>
                </a:ext>
              </a:extLst>
            </p:cNvPr>
            <p:cNvSpPr txBox="1"/>
            <p:nvPr/>
          </p:nvSpPr>
          <p:spPr>
            <a:xfrm>
              <a:off x="11611429" y="6069988"/>
              <a:ext cx="433278" cy="8154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kern="100" spc="-70" dirty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19</a:t>
              </a: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CA4F4B7-36F3-A9C5-AED4-5BF441D91EFF}"/>
                </a:ext>
              </a:extLst>
            </p:cNvPr>
            <p:cNvSpPr/>
            <p:nvPr/>
          </p:nvSpPr>
          <p:spPr>
            <a:xfrm>
              <a:off x="11694253" y="5882986"/>
              <a:ext cx="350454" cy="10675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2CD18168-2C4D-48EA-6094-9CCEB85C72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5288" y="1306811"/>
            <a:ext cx="6861422" cy="3859550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7594BDCA-2DE6-D2C5-5AC8-9A991F348C3E}"/>
              </a:ext>
            </a:extLst>
          </p:cNvPr>
          <p:cNvSpPr/>
          <p:nvPr/>
        </p:nvSpPr>
        <p:spPr>
          <a:xfrm>
            <a:off x="4431199" y="5307281"/>
            <a:ext cx="33295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작업 영역이 작음</a:t>
            </a:r>
            <a:endParaRPr lang="en-US" altLang="ko-KR" sz="20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97479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884770E-10F6-4BFE-94B3-426B4F406B1E}"/>
              </a:ext>
            </a:extLst>
          </p:cNvPr>
          <p:cNvSpPr/>
          <p:nvPr/>
        </p:nvSpPr>
        <p:spPr>
          <a:xfrm>
            <a:off x="7760361" y="1462851"/>
            <a:ext cx="1904418" cy="297113"/>
          </a:xfrm>
          <a:prstGeom prst="rect">
            <a:avLst/>
          </a:prstGeom>
        </p:spPr>
        <p:txBody>
          <a:bodyPr wrap="none" lIns="54000" tIns="25200" rIns="54000" bIns="25200">
            <a:spAutoFit/>
          </a:bodyPr>
          <a:lstStyle/>
          <a:p>
            <a:r>
              <a:rPr lang="en-US" altLang="ko-KR" sz="1600" kern="100" spc="-10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  /  </a:t>
            </a:r>
            <a:r>
              <a:rPr lang="ko-KR" altLang="en-US" sz="1600" kern="100" spc="-10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수행 배경 및 목표</a:t>
            </a:r>
            <a:endParaRPr lang="en-US" altLang="ko-KR" sz="1600" kern="100" spc="-10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80CFAD3-81E9-4CF1-82F1-2E0F3E2CD0D9}"/>
              </a:ext>
            </a:extLst>
          </p:cNvPr>
          <p:cNvSpPr/>
          <p:nvPr/>
        </p:nvSpPr>
        <p:spPr>
          <a:xfrm>
            <a:off x="7760361" y="2367986"/>
            <a:ext cx="1481225" cy="297113"/>
          </a:xfrm>
          <a:prstGeom prst="rect">
            <a:avLst/>
          </a:prstGeom>
        </p:spPr>
        <p:txBody>
          <a:bodyPr wrap="none" lIns="54000" tIns="25200" rIns="54000" bIns="25200">
            <a:spAutoFit/>
          </a:bodyPr>
          <a:lstStyle/>
          <a:p>
            <a:pPr lvl="0"/>
            <a:r>
              <a:rPr lang="en-US" altLang="ko-KR" sz="1600" kern="100" spc="-10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  /  </a:t>
            </a:r>
            <a:r>
              <a:rPr lang="ko-KR" altLang="en-US" sz="1600" kern="100" spc="-10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시스템 설계</a:t>
            </a:r>
            <a:endParaRPr lang="en-US" altLang="ko-KR" sz="1600" kern="100" spc="-10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9751385-B714-412B-8966-EB02ADDD7182}"/>
              </a:ext>
            </a:extLst>
          </p:cNvPr>
          <p:cNvSpPr/>
          <p:nvPr/>
        </p:nvSpPr>
        <p:spPr>
          <a:xfrm>
            <a:off x="7760361" y="3273121"/>
            <a:ext cx="1308101" cy="297113"/>
          </a:xfrm>
          <a:prstGeom prst="rect">
            <a:avLst/>
          </a:prstGeom>
        </p:spPr>
        <p:txBody>
          <a:bodyPr wrap="none" lIns="54000" tIns="25200" rIns="54000" bIns="25200">
            <a:spAutoFit/>
          </a:bodyPr>
          <a:lstStyle/>
          <a:p>
            <a:pPr lvl="0"/>
            <a:r>
              <a:rPr lang="en-US" altLang="ko-KR" sz="1600" kern="100" spc="-10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03  /  </a:t>
            </a:r>
            <a:r>
              <a:rPr lang="ko-KR" altLang="en-US" sz="1600" kern="100" spc="-10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진행 상황</a:t>
            </a:r>
            <a:endParaRPr lang="en-US" altLang="ko-KR" sz="1600" kern="100" spc="-10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429CCDE-C741-4259-A988-5684FC125EF9}"/>
              </a:ext>
            </a:extLst>
          </p:cNvPr>
          <p:cNvSpPr txBox="1"/>
          <p:nvPr/>
        </p:nvSpPr>
        <p:spPr>
          <a:xfrm>
            <a:off x="527992" y="6213311"/>
            <a:ext cx="20447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kern="100" dirty="0" err="1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PixStudio</a:t>
            </a:r>
            <a:endParaRPr lang="en-US" altLang="ko-KR" sz="1200" kern="10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B99F2E69-322F-4C05-A420-5F6D27C38497}"/>
              </a:ext>
            </a:extLst>
          </p:cNvPr>
          <p:cNvGrpSpPr/>
          <p:nvPr/>
        </p:nvGrpSpPr>
        <p:grpSpPr>
          <a:xfrm>
            <a:off x="11241405" y="6086475"/>
            <a:ext cx="558342" cy="377424"/>
            <a:chOff x="11611429" y="5882986"/>
            <a:chExt cx="433278" cy="833333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4628A06-8005-4EDC-9C1E-67C9A8FFDB67}"/>
                </a:ext>
              </a:extLst>
            </p:cNvPr>
            <p:cNvSpPr txBox="1"/>
            <p:nvPr/>
          </p:nvSpPr>
          <p:spPr>
            <a:xfrm>
              <a:off x="11611429" y="6069988"/>
              <a:ext cx="433278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kern="100" spc="-70" dirty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02</a:t>
              </a: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73B3B10-A738-443A-A5C3-A9D186305164}"/>
                </a:ext>
              </a:extLst>
            </p:cNvPr>
            <p:cNvSpPr/>
            <p:nvPr/>
          </p:nvSpPr>
          <p:spPr>
            <a:xfrm>
              <a:off x="11694253" y="5882986"/>
              <a:ext cx="350454" cy="10675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F19FAA02-5912-4594-8B7D-E0BDCFAC6B3E}"/>
              </a:ext>
            </a:extLst>
          </p:cNvPr>
          <p:cNvSpPr/>
          <p:nvPr/>
        </p:nvSpPr>
        <p:spPr>
          <a:xfrm>
            <a:off x="639308" y="636630"/>
            <a:ext cx="5095422" cy="696090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ko-KR" sz="44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44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중간발표 </a:t>
            </a:r>
            <a:r>
              <a:rPr lang="en-US" altLang="ko-KR" sz="44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</a:t>
            </a:r>
            <a:r>
              <a:rPr lang="ko-KR" altLang="en-US" sz="44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차</a:t>
            </a:r>
            <a:endParaRPr lang="en-US" altLang="ko-KR" sz="44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44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목 차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0EB82EC-7954-F68A-51F6-A7A5E2F9D9C1}"/>
              </a:ext>
            </a:extLst>
          </p:cNvPr>
          <p:cNvSpPr/>
          <p:nvPr/>
        </p:nvSpPr>
        <p:spPr>
          <a:xfrm>
            <a:off x="7760361" y="4178256"/>
            <a:ext cx="1308101" cy="297113"/>
          </a:xfrm>
          <a:prstGeom prst="rect">
            <a:avLst/>
          </a:prstGeom>
        </p:spPr>
        <p:txBody>
          <a:bodyPr wrap="none" lIns="54000" tIns="25200" rIns="54000" bIns="25200">
            <a:spAutoFit/>
          </a:bodyPr>
          <a:lstStyle/>
          <a:p>
            <a:pPr lvl="0"/>
            <a:r>
              <a:rPr lang="en-US" altLang="ko-KR" sz="1600" kern="100" spc="-10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04  /  </a:t>
            </a:r>
            <a:r>
              <a:rPr lang="ko-KR" altLang="en-US" sz="1600" kern="100" spc="-10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이슈 사항</a:t>
            </a:r>
            <a:endParaRPr lang="en-US" altLang="ko-KR" sz="1600" kern="100" spc="-10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C6039CE-C7FB-AA5C-DE63-9C2A6A8A1F01}"/>
              </a:ext>
            </a:extLst>
          </p:cNvPr>
          <p:cNvSpPr/>
          <p:nvPr/>
        </p:nvSpPr>
        <p:spPr>
          <a:xfrm>
            <a:off x="7760361" y="5083391"/>
            <a:ext cx="1308101" cy="297113"/>
          </a:xfrm>
          <a:prstGeom prst="rect">
            <a:avLst/>
          </a:prstGeom>
        </p:spPr>
        <p:txBody>
          <a:bodyPr wrap="none" lIns="54000" tIns="25200" rIns="54000" bIns="25200">
            <a:spAutoFit/>
          </a:bodyPr>
          <a:lstStyle/>
          <a:p>
            <a:pPr lvl="0"/>
            <a:r>
              <a:rPr lang="en-US" altLang="ko-KR" sz="1600" kern="100" spc="-10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05  /  </a:t>
            </a:r>
            <a:r>
              <a:rPr lang="ko-KR" altLang="en-US" sz="1600" kern="100" spc="-10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향후 일정</a:t>
            </a:r>
            <a:endParaRPr lang="en-US" altLang="ko-KR" sz="1600" kern="100" spc="-10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413883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0AB40228-DA23-4B45-88B3-D8DFE4F52ABF}"/>
              </a:ext>
            </a:extLst>
          </p:cNvPr>
          <p:cNvSpPr/>
          <p:nvPr/>
        </p:nvSpPr>
        <p:spPr>
          <a:xfrm>
            <a:off x="393609" y="367690"/>
            <a:ext cx="9293316" cy="696090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800" kern="100" spc="30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고해상도 레이아웃 문제</a:t>
            </a:r>
            <a:r>
              <a:rPr lang="en-US" altLang="ko-KR" sz="2800" kern="100" spc="30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</a:t>
            </a:r>
            <a:r>
              <a:rPr lang="ko-KR" altLang="en-US" sz="2800" kern="100" spc="30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임의 확대</a:t>
            </a:r>
            <a:r>
              <a:rPr lang="en-US" altLang="ko-KR" sz="2800" kern="100" spc="30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</a:t>
            </a:r>
            <a:r>
              <a:rPr lang="ko-KR" altLang="en-US" sz="2800" kern="100" spc="30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축소 기능 추가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7DF2C44-05E7-416E-A3F6-AE4465500AC9}"/>
              </a:ext>
            </a:extLst>
          </p:cNvPr>
          <p:cNvSpPr txBox="1"/>
          <p:nvPr/>
        </p:nvSpPr>
        <p:spPr>
          <a:xfrm>
            <a:off x="527992" y="6213311"/>
            <a:ext cx="20447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kern="100" dirty="0" err="1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PixStudio</a:t>
            </a:r>
            <a:endParaRPr lang="en-US" altLang="ko-KR" sz="1200" kern="10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E5A11807-ACA1-399A-375E-24D66A889C22}"/>
              </a:ext>
            </a:extLst>
          </p:cNvPr>
          <p:cNvGrpSpPr/>
          <p:nvPr/>
        </p:nvGrpSpPr>
        <p:grpSpPr>
          <a:xfrm>
            <a:off x="11241405" y="6086476"/>
            <a:ext cx="558342" cy="454027"/>
            <a:chOff x="11611429" y="5882986"/>
            <a:chExt cx="433278" cy="1002468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D2F4358-6E86-812F-9EA9-888FB23C5752}"/>
                </a:ext>
              </a:extLst>
            </p:cNvPr>
            <p:cNvSpPr txBox="1"/>
            <p:nvPr/>
          </p:nvSpPr>
          <p:spPr>
            <a:xfrm>
              <a:off x="11611429" y="6069988"/>
              <a:ext cx="433278" cy="8154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kern="100" spc="-70" dirty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20</a:t>
              </a: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CA4F4B7-36F3-A9C5-AED4-5BF441D91EFF}"/>
                </a:ext>
              </a:extLst>
            </p:cNvPr>
            <p:cNvSpPr/>
            <p:nvPr/>
          </p:nvSpPr>
          <p:spPr>
            <a:xfrm>
              <a:off x="11694253" y="5882986"/>
              <a:ext cx="350454" cy="10675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594BDCA-2DE6-D2C5-5AC8-9A991F348C3E}"/>
              </a:ext>
            </a:extLst>
          </p:cNvPr>
          <p:cNvSpPr/>
          <p:nvPr/>
        </p:nvSpPr>
        <p:spPr>
          <a:xfrm>
            <a:off x="2295288" y="4206185"/>
            <a:ext cx="33295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확대 </a:t>
            </a:r>
            <a:r>
              <a:rPr lang="en-US" altLang="ko-KR" sz="20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 </a:t>
            </a:r>
            <a:r>
              <a:rPr lang="ko-KR" altLang="en-US" sz="20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축소 버튼</a:t>
            </a:r>
            <a:endParaRPr lang="en-US" altLang="ko-KR" sz="20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래픽 2">
            <a:extLst>
              <a:ext uri="{FF2B5EF4-FFF2-40B4-BE49-F238E27FC236}">
                <a16:creationId xmlns:a16="http://schemas.microsoft.com/office/drawing/2014/main" id="{AC994E10-5821-B821-FEE6-409E6277B7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57044" y="2513564"/>
            <a:ext cx="1503045" cy="1503045"/>
          </a:xfrm>
          <a:prstGeom prst="rect">
            <a:avLst/>
          </a:prstGeom>
        </p:spPr>
      </p:pic>
      <p:pic>
        <p:nvPicPr>
          <p:cNvPr id="9" name="그래픽 8">
            <a:extLst>
              <a:ext uri="{FF2B5EF4-FFF2-40B4-BE49-F238E27FC236}">
                <a16:creationId xmlns:a16="http://schemas.microsoft.com/office/drawing/2014/main" id="{DD4D8BCE-9D05-EEBE-552F-102E645AE7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60088" y="2513564"/>
            <a:ext cx="1503045" cy="1503045"/>
          </a:xfrm>
          <a:prstGeom prst="rect">
            <a:avLst/>
          </a:prstGeom>
        </p:spPr>
      </p:pic>
      <p:pic>
        <p:nvPicPr>
          <p:cNvPr id="11" name="그림 10" descr="도표, 만화 영화, 스크린샷이(가) 표시된 사진&#10;&#10;자동 생성된 설명">
            <a:extLst>
              <a:ext uri="{FF2B5EF4-FFF2-40B4-BE49-F238E27FC236}">
                <a16:creationId xmlns:a16="http://schemas.microsoft.com/office/drawing/2014/main" id="{2BBD3B74-1548-AD03-B5C0-79B9916799F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97" t="34721" r="20955" b="39445"/>
          <a:stretch/>
        </p:blipFill>
        <p:spPr>
          <a:xfrm>
            <a:off x="6737984" y="2199372"/>
            <a:ext cx="2733854" cy="1817237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3812E747-85AC-8017-2215-A13581417940}"/>
              </a:ext>
            </a:extLst>
          </p:cNvPr>
          <p:cNvSpPr/>
          <p:nvPr/>
        </p:nvSpPr>
        <p:spPr>
          <a:xfrm>
            <a:off x="6440112" y="4206185"/>
            <a:ext cx="33295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마우스 스크롤</a:t>
            </a:r>
            <a:endParaRPr lang="en-US" altLang="ko-KR" sz="20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497685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67212AE9-0955-47F8-BAA0-1558B6180E00}"/>
              </a:ext>
            </a:extLst>
          </p:cNvPr>
          <p:cNvSpPr/>
          <p:nvPr/>
        </p:nvSpPr>
        <p:spPr>
          <a:xfrm>
            <a:off x="3619076" y="2693960"/>
            <a:ext cx="5095422" cy="696090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kern="100" spc="30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향후 일정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BC846F9C-285B-4F60-A0A2-EB3063F4A1C6}"/>
              </a:ext>
            </a:extLst>
          </p:cNvPr>
          <p:cNvSpPr/>
          <p:nvPr/>
        </p:nvSpPr>
        <p:spPr>
          <a:xfrm>
            <a:off x="3869675" y="3390050"/>
            <a:ext cx="4594225" cy="352619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05</a:t>
            </a:r>
            <a:endParaRPr lang="ko-KR" altLang="en-US" sz="22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E79E10CB-D4CC-8EC6-E713-B5CBD2D88B6C}"/>
              </a:ext>
            </a:extLst>
          </p:cNvPr>
          <p:cNvCxnSpPr>
            <a:cxnSpLocks/>
          </p:cNvCxnSpPr>
          <p:nvPr/>
        </p:nvCxnSpPr>
        <p:spPr>
          <a:xfrm>
            <a:off x="659877" y="1025306"/>
            <a:ext cx="0" cy="480738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60708E6-DA50-2FCA-2D28-CBA2A4CE6199}"/>
              </a:ext>
            </a:extLst>
          </p:cNvPr>
          <p:cNvCxnSpPr>
            <a:cxnSpLocks/>
          </p:cNvCxnSpPr>
          <p:nvPr/>
        </p:nvCxnSpPr>
        <p:spPr>
          <a:xfrm>
            <a:off x="11540490" y="1025306"/>
            <a:ext cx="0" cy="480738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38814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77DF2C44-05E7-416E-A3F6-AE4465500AC9}"/>
              </a:ext>
            </a:extLst>
          </p:cNvPr>
          <p:cNvSpPr txBox="1"/>
          <p:nvPr/>
        </p:nvSpPr>
        <p:spPr>
          <a:xfrm>
            <a:off x="527992" y="6213311"/>
            <a:ext cx="20447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kern="100" dirty="0" err="1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PixStudio</a:t>
            </a:r>
            <a:endParaRPr lang="en-US" altLang="ko-KR" sz="1200" kern="10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E5A11807-ACA1-399A-375E-24D66A889C22}"/>
              </a:ext>
            </a:extLst>
          </p:cNvPr>
          <p:cNvGrpSpPr/>
          <p:nvPr/>
        </p:nvGrpSpPr>
        <p:grpSpPr>
          <a:xfrm>
            <a:off x="11241405" y="6086476"/>
            <a:ext cx="558342" cy="454027"/>
            <a:chOff x="11611429" y="5882986"/>
            <a:chExt cx="433278" cy="1002468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D2F4358-6E86-812F-9EA9-888FB23C5752}"/>
                </a:ext>
              </a:extLst>
            </p:cNvPr>
            <p:cNvSpPr txBox="1"/>
            <p:nvPr/>
          </p:nvSpPr>
          <p:spPr>
            <a:xfrm>
              <a:off x="11611429" y="6069988"/>
              <a:ext cx="433278" cy="8154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kern="100" spc="-70" dirty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13</a:t>
              </a: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CA4F4B7-36F3-A9C5-AED4-5BF441D91EFF}"/>
                </a:ext>
              </a:extLst>
            </p:cNvPr>
            <p:cNvSpPr/>
            <p:nvPr/>
          </p:nvSpPr>
          <p:spPr>
            <a:xfrm>
              <a:off x="11694253" y="5882986"/>
              <a:ext cx="350454" cy="10675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88D4EB48-D255-0C41-E7EC-27A6CFEB28EF}"/>
              </a:ext>
            </a:extLst>
          </p:cNvPr>
          <p:cNvSpPr>
            <a:spLocks/>
          </p:cNvSpPr>
          <p:nvPr/>
        </p:nvSpPr>
        <p:spPr>
          <a:xfrm>
            <a:off x="7760361" y="2570227"/>
            <a:ext cx="2680271" cy="297113"/>
          </a:xfrm>
          <a:prstGeom prst="rect">
            <a:avLst/>
          </a:prstGeom>
        </p:spPr>
        <p:txBody>
          <a:bodyPr wrap="none" lIns="54000" tIns="25200" rIns="54000" bIns="25200">
            <a:spAutoFit/>
          </a:bodyPr>
          <a:lstStyle/>
          <a:p>
            <a:r>
              <a:rPr lang="en-US" altLang="ko-KR" sz="1600" kern="100" spc="-10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11.13  /  UCWIT2023 </a:t>
            </a:r>
            <a:r>
              <a:rPr lang="ko-KR" altLang="en-US" sz="1600" kern="100" spc="-10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논문 제출</a:t>
            </a:r>
            <a:endParaRPr lang="en-US" altLang="ko-KR" sz="1600" kern="100" spc="-10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B0A0787-E21A-B6F0-4AD6-5773CF60646A}"/>
              </a:ext>
            </a:extLst>
          </p:cNvPr>
          <p:cNvSpPr>
            <a:spLocks/>
          </p:cNvSpPr>
          <p:nvPr/>
        </p:nvSpPr>
        <p:spPr>
          <a:xfrm>
            <a:off x="7760361" y="3577657"/>
            <a:ext cx="2633785" cy="297113"/>
          </a:xfrm>
          <a:prstGeom prst="rect">
            <a:avLst/>
          </a:prstGeom>
        </p:spPr>
        <p:txBody>
          <a:bodyPr wrap="none" lIns="54000" tIns="25200" rIns="54000" bIns="25200">
            <a:spAutoFit/>
          </a:bodyPr>
          <a:lstStyle/>
          <a:p>
            <a:pPr lvl="0"/>
            <a:r>
              <a:rPr lang="en-US" altLang="ko-KR" sz="1600" kern="100" spc="-10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11.24~25  /  UCWIT2023 </a:t>
            </a:r>
            <a:r>
              <a:rPr lang="ko-KR" altLang="en-US" sz="1600" kern="100" spc="-10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참석</a:t>
            </a:r>
            <a:endParaRPr lang="en-US" altLang="ko-KR" sz="1600" kern="100" spc="-10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469B7FE-2F29-AE4D-0689-A7BD00D6B689}"/>
              </a:ext>
            </a:extLst>
          </p:cNvPr>
          <p:cNvSpPr>
            <a:spLocks/>
          </p:cNvSpPr>
          <p:nvPr/>
        </p:nvSpPr>
        <p:spPr>
          <a:xfrm>
            <a:off x="7760361" y="4585087"/>
            <a:ext cx="1593435" cy="297113"/>
          </a:xfrm>
          <a:prstGeom prst="rect">
            <a:avLst/>
          </a:prstGeom>
        </p:spPr>
        <p:txBody>
          <a:bodyPr wrap="none" lIns="54000" tIns="25200" rIns="54000" bIns="25200">
            <a:spAutoFit/>
          </a:bodyPr>
          <a:lstStyle/>
          <a:p>
            <a:pPr lvl="0"/>
            <a:r>
              <a:rPr lang="en-US" altLang="ko-KR" sz="1600" kern="100" spc="-10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12.19  /  </a:t>
            </a:r>
            <a:r>
              <a:rPr lang="ko-KR" altLang="en-US" sz="1600" kern="100" spc="-10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최종 발표</a:t>
            </a:r>
            <a:endParaRPr lang="en-US" altLang="ko-KR" sz="1600" kern="100" spc="-10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68CB022-CC24-1C76-A62A-6A631B0CAD46}"/>
              </a:ext>
            </a:extLst>
          </p:cNvPr>
          <p:cNvSpPr/>
          <p:nvPr/>
        </p:nvSpPr>
        <p:spPr>
          <a:xfrm>
            <a:off x="7760361" y="1562798"/>
            <a:ext cx="2196165" cy="297113"/>
          </a:xfrm>
          <a:prstGeom prst="rect">
            <a:avLst/>
          </a:prstGeom>
        </p:spPr>
        <p:txBody>
          <a:bodyPr wrap="none" lIns="54000" tIns="25200" rIns="54000" bIns="25200">
            <a:spAutoFit/>
          </a:bodyPr>
          <a:lstStyle/>
          <a:p>
            <a:pPr lvl="0"/>
            <a:r>
              <a:rPr lang="ko-KR" altLang="en-US" sz="1600" kern="100" spc="-10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상시</a:t>
            </a:r>
            <a:r>
              <a:rPr lang="en-US" altLang="ko-KR" sz="1600" kern="100" spc="-10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/  </a:t>
            </a:r>
            <a:r>
              <a:rPr lang="ko-KR" altLang="en-US" sz="1600" kern="100" spc="-10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결과물 점검 및 보완</a:t>
            </a:r>
            <a:endParaRPr lang="en-US" altLang="ko-KR" sz="1600" kern="100" spc="-10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81DC8FF7-A10A-1611-35E0-B3C5D8812154}"/>
              </a:ext>
            </a:extLst>
          </p:cNvPr>
          <p:cNvSpPr/>
          <p:nvPr/>
        </p:nvSpPr>
        <p:spPr>
          <a:xfrm>
            <a:off x="639308" y="636630"/>
            <a:ext cx="5095422" cy="696090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ko-KR" sz="44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44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향후 일정</a:t>
            </a:r>
            <a:endParaRPr lang="en-US" altLang="ko-KR" sz="44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ko-KR" altLang="en-US" sz="44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76648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CF8344D7-4ADA-4A88-8100-C4A8D852629E}"/>
              </a:ext>
            </a:extLst>
          </p:cNvPr>
          <p:cNvSpPr/>
          <p:nvPr/>
        </p:nvSpPr>
        <p:spPr>
          <a:xfrm>
            <a:off x="805809" y="1379028"/>
            <a:ext cx="3566166" cy="67710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dist"/>
            <a:r>
              <a:rPr lang="ko-KR" altLang="en-US" sz="44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감사합니다</a:t>
            </a:r>
            <a:r>
              <a:rPr lang="en-US" altLang="ko-KR" sz="44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  <a:endParaRPr lang="ko-KR" altLang="en-US" sz="44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4951199-0D01-45F2-84BA-B5532D73177F}"/>
              </a:ext>
            </a:extLst>
          </p:cNvPr>
          <p:cNvCxnSpPr>
            <a:cxnSpLocks/>
          </p:cNvCxnSpPr>
          <p:nvPr/>
        </p:nvCxnSpPr>
        <p:spPr>
          <a:xfrm>
            <a:off x="774108" y="2168095"/>
            <a:ext cx="10643784" cy="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91ACC12-EF0E-6150-90B7-5A1F07D4A66A}"/>
              </a:ext>
            </a:extLst>
          </p:cNvPr>
          <p:cNvSpPr txBox="1"/>
          <p:nvPr/>
        </p:nvSpPr>
        <p:spPr>
          <a:xfrm>
            <a:off x="9373192" y="1040474"/>
            <a:ext cx="20447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600" kern="100" dirty="0" err="1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PixStudio</a:t>
            </a:r>
            <a:endParaRPr lang="en-US" altLang="ko-KR" sz="1600" kern="10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C30728-C9BD-FB35-7407-4A2E8E8F808E}"/>
              </a:ext>
            </a:extLst>
          </p:cNvPr>
          <p:cNvSpPr txBox="1"/>
          <p:nvPr/>
        </p:nvSpPr>
        <p:spPr>
          <a:xfrm>
            <a:off x="774108" y="4959711"/>
            <a:ext cx="758805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kern="10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PPT</a:t>
            </a:r>
            <a:r>
              <a:rPr lang="ko-KR" altLang="en-US" sz="1200" kern="10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템플릿 출처</a:t>
            </a:r>
            <a:r>
              <a:rPr lang="en-US" altLang="ko-KR" sz="1200" kern="10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en-US" altLang="ko-KR" sz="1200" dirty="0"/>
              <a:t>papatalabs.com</a:t>
            </a:r>
          </a:p>
          <a:p>
            <a:r>
              <a:rPr lang="en-US" altLang="ko-KR" sz="1200" dirty="0"/>
              <a:t>4</a:t>
            </a:r>
            <a:r>
              <a:rPr lang="ko-KR" altLang="en-US" sz="1200" dirty="0"/>
              <a:t>페이지 모든 이미지 출처</a:t>
            </a:r>
            <a:r>
              <a:rPr lang="en-US" altLang="ko-KR" sz="1200" dirty="0"/>
              <a:t>: Freepik.com</a:t>
            </a:r>
          </a:p>
          <a:p>
            <a:r>
              <a:rPr lang="en-US" altLang="ko-KR" sz="1200" dirty="0"/>
              <a:t>6</a:t>
            </a:r>
            <a:r>
              <a:rPr lang="ko-KR" altLang="en-US" sz="1200" dirty="0"/>
              <a:t>페이지 이미지 출처</a:t>
            </a:r>
            <a:r>
              <a:rPr lang="en-US" altLang="ko-KR" sz="1200" dirty="0"/>
              <a:t>: Freepik.com, pixabay.com</a:t>
            </a:r>
          </a:p>
          <a:p>
            <a:r>
              <a:rPr lang="en-US" altLang="ko-KR" sz="1200" dirty="0"/>
              <a:t>7</a:t>
            </a:r>
            <a:r>
              <a:rPr lang="ko-KR" altLang="en-US" sz="1200" dirty="0"/>
              <a:t>페이지 모든 이미지 출처</a:t>
            </a:r>
            <a:r>
              <a:rPr lang="en-US" altLang="ko-KR" sz="1200" dirty="0"/>
              <a:t>: pngwing.com</a:t>
            </a:r>
          </a:p>
          <a:p>
            <a:r>
              <a:rPr lang="en-US" altLang="ko-KR" sz="1200" dirty="0"/>
              <a:t>9</a:t>
            </a:r>
            <a:r>
              <a:rPr lang="ko-KR" altLang="en-US" sz="1200" dirty="0"/>
              <a:t>페이지 이미지 출처</a:t>
            </a:r>
            <a:r>
              <a:rPr lang="en-US" altLang="ko-KR" sz="1200" dirty="0"/>
              <a:t>: pixabay.com, ncloud.com</a:t>
            </a:r>
          </a:p>
          <a:p>
            <a:r>
              <a:rPr lang="en-US" altLang="ko-KR" sz="1200" dirty="0"/>
              <a:t>10</a:t>
            </a:r>
            <a:r>
              <a:rPr lang="ko-KR" altLang="en-US" sz="1200" dirty="0"/>
              <a:t>페이지 이미지 출처</a:t>
            </a:r>
            <a:r>
              <a:rPr lang="en-US" altLang="ko-KR" sz="1200" dirty="0"/>
              <a:t>: Freepik.com, pixabay.com</a:t>
            </a:r>
          </a:p>
          <a:p>
            <a:r>
              <a:rPr lang="en-US" altLang="ko-KR" sz="1200" dirty="0"/>
              <a:t>11</a:t>
            </a:r>
            <a:r>
              <a:rPr lang="ko-KR" altLang="en-US" sz="1200" dirty="0"/>
              <a:t>페이지 이미지 출처</a:t>
            </a:r>
            <a:r>
              <a:rPr lang="en-US" altLang="ko-KR" sz="1200" dirty="0"/>
              <a:t>: aws.amazon.com, mysql.com, azure.microsoft.com</a:t>
            </a:r>
          </a:p>
          <a:p>
            <a:r>
              <a:rPr lang="en-US" altLang="ko-KR" sz="1200" dirty="0"/>
              <a:t>20</a:t>
            </a:r>
            <a:r>
              <a:rPr lang="ko-KR" altLang="en-US" sz="1200" dirty="0"/>
              <a:t>페이지 모든 이미지 출처</a:t>
            </a:r>
            <a:r>
              <a:rPr lang="en-US" altLang="ko-KR" sz="1200" dirty="0"/>
              <a:t>: pixabay.com</a:t>
            </a:r>
          </a:p>
          <a:p>
            <a:endParaRPr lang="en-US" altLang="ko-KR" sz="1200" kern="10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3FCABA-EF65-D575-70B5-A5BF686BE9BE}"/>
              </a:ext>
            </a:extLst>
          </p:cNvPr>
          <p:cNvSpPr txBox="1"/>
          <p:nvPr/>
        </p:nvSpPr>
        <p:spPr>
          <a:xfrm>
            <a:off x="5354278" y="1314853"/>
            <a:ext cx="6063614" cy="7954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6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종합설계프로젝트</a:t>
            </a:r>
            <a:r>
              <a:rPr lang="en-US" altLang="ko-KR" sz="16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  </a:t>
            </a:r>
            <a:r>
              <a:rPr lang="en-US" altLang="ko-KR" sz="16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</a:t>
            </a:r>
            <a:r>
              <a:rPr lang="ko-KR" altLang="en-US" sz="16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분반  </a:t>
            </a:r>
            <a:r>
              <a:rPr lang="en-US" altLang="ko-KR" sz="16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</a:t>
            </a:r>
            <a:r>
              <a:rPr lang="ko-KR" altLang="en-US" sz="16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팀</a:t>
            </a:r>
            <a:endParaRPr lang="en-US" altLang="ko-KR" sz="16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600" kern="100" spc="-70" dirty="0" err="1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가파로브</a:t>
            </a:r>
            <a:r>
              <a:rPr lang="ko-KR" altLang="en-US" sz="16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600" kern="100" spc="-70" dirty="0" err="1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자혼기르</a:t>
            </a:r>
            <a:r>
              <a:rPr lang="en-US" altLang="ko-KR" sz="16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 </a:t>
            </a:r>
            <a:r>
              <a:rPr lang="ko-KR" altLang="en-US" sz="16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박준서</a:t>
            </a:r>
            <a:r>
              <a:rPr lang="en-US" altLang="ko-KR" sz="16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 </a:t>
            </a:r>
            <a:r>
              <a:rPr lang="ko-KR" altLang="en-US" sz="16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이상준</a:t>
            </a:r>
            <a:r>
              <a:rPr lang="en-US" altLang="ko-KR" sz="16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 </a:t>
            </a:r>
            <a:r>
              <a:rPr lang="ko-KR" altLang="en-US" sz="16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정지후</a:t>
            </a:r>
            <a:endParaRPr lang="en-US" altLang="ko-KR" sz="16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636459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67212AE9-0955-47F8-BAA0-1558B6180E00}"/>
              </a:ext>
            </a:extLst>
          </p:cNvPr>
          <p:cNvSpPr/>
          <p:nvPr/>
        </p:nvSpPr>
        <p:spPr>
          <a:xfrm>
            <a:off x="3619076" y="2693960"/>
            <a:ext cx="5095422" cy="696090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kern="100" spc="30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수행 배경 및 목표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BC846F9C-285B-4F60-A0A2-EB3063F4A1C6}"/>
              </a:ext>
            </a:extLst>
          </p:cNvPr>
          <p:cNvSpPr/>
          <p:nvPr/>
        </p:nvSpPr>
        <p:spPr>
          <a:xfrm>
            <a:off x="3869675" y="3390050"/>
            <a:ext cx="4594225" cy="352619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01</a:t>
            </a:r>
            <a:endParaRPr lang="ko-KR" altLang="en-US" sz="22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E79E10CB-D4CC-8EC6-E713-B5CBD2D88B6C}"/>
              </a:ext>
            </a:extLst>
          </p:cNvPr>
          <p:cNvCxnSpPr>
            <a:cxnSpLocks/>
          </p:cNvCxnSpPr>
          <p:nvPr/>
        </p:nvCxnSpPr>
        <p:spPr>
          <a:xfrm>
            <a:off x="659877" y="1025306"/>
            <a:ext cx="0" cy="480738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60708E6-DA50-2FCA-2D28-CBA2A4CE6199}"/>
              </a:ext>
            </a:extLst>
          </p:cNvPr>
          <p:cNvCxnSpPr>
            <a:cxnSpLocks/>
          </p:cNvCxnSpPr>
          <p:nvPr/>
        </p:nvCxnSpPr>
        <p:spPr>
          <a:xfrm>
            <a:off x="11540490" y="1025306"/>
            <a:ext cx="0" cy="480738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22935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래픽 8">
            <a:extLst>
              <a:ext uri="{FF2B5EF4-FFF2-40B4-BE49-F238E27FC236}">
                <a16:creationId xmlns:a16="http://schemas.microsoft.com/office/drawing/2014/main" id="{00994635-7806-3382-F6D8-1476AFAF43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71640" y="1446292"/>
            <a:ext cx="2816790" cy="2816790"/>
          </a:xfrm>
          <a:prstGeom prst="rect">
            <a:avLst/>
          </a:prstGeom>
        </p:spPr>
      </p:pic>
      <p:pic>
        <p:nvPicPr>
          <p:cNvPr id="19" name="그래픽 18">
            <a:extLst>
              <a:ext uri="{FF2B5EF4-FFF2-40B4-BE49-F238E27FC236}">
                <a16:creationId xmlns:a16="http://schemas.microsoft.com/office/drawing/2014/main" id="{36D41B5E-2575-21F3-5ACD-51928C494A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53238" y="1599966"/>
            <a:ext cx="2480410" cy="2480410"/>
          </a:xfrm>
          <a:prstGeom prst="rect">
            <a:avLst/>
          </a:prstGeom>
        </p:spPr>
      </p:pic>
      <p:pic>
        <p:nvPicPr>
          <p:cNvPr id="15" name="그래픽 14">
            <a:extLst>
              <a:ext uri="{FF2B5EF4-FFF2-40B4-BE49-F238E27FC236}">
                <a16:creationId xmlns:a16="http://schemas.microsoft.com/office/drawing/2014/main" id="{77EBEC7A-A25C-AA52-F6B4-0C87890689F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474191" y="1616757"/>
            <a:ext cx="2590894" cy="2590894"/>
          </a:xfrm>
          <a:prstGeom prst="rect">
            <a:avLst/>
          </a:prstGeom>
        </p:spPr>
      </p:pic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0AB40228-DA23-4B45-88B3-D8DFE4F52ABF}"/>
              </a:ext>
            </a:extLst>
          </p:cNvPr>
          <p:cNvSpPr/>
          <p:nvPr/>
        </p:nvSpPr>
        <p:spPr>
          <a:xfrm>
            <a:off x="393609" y="367690"/>
            <a:ext cx="5095422" cy="696090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800" kern="100" spc="30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수행 배경 및 목표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7DF2C44-05E7-416E-A3F6-AE4465500AC9}"/>
              </a:ext>
            </a:extLst>
          </p:cNvPr>
          <p:cNvSpPr txBox="1"/>
          <p:nvPr/>
        </p:nvSpPr>
        <p:spPr>
          <a:xfrm>
            <a:off x="527992" y="6213311"/>
            <a:ext cx="20447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kern="100" dirty="0" err="1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PixStudio</a:t>
            </a:r>
            <a:endParaRPr lang="en-US" altLang="ko-KR" sz="1200" kern="10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994E136-8109-48D3-BBEC-E54447DE29BB}"/>
              </a:ext>
            </a:extLst>
          </p:cNvPr>
          <p:cNvSpPr/>
          <p:nvPr/>
        </p:nvSpPr>
        <p:spPr>
          <a:xfrm>
            <a:off x="1164297" y="4493135"/>
            <a:ext cx="281679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컨텐츠 창작 활동 급증으로</a:t>
            </a:r>
            <a:endParaRPr lang="en-US" altLang="ko-KR" sz="20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sz="20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이미지 편집 수요 증가</a:t>
            </a:r>
            <a:endParaRPr lang="en-US" altLang="ko-KR" sz="20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2BA9D0D7-7DC0-4167-A580-815CF0F88A30}"/>
              </a:ext>
            </a:extLst>
          </p:cNvPr>
          <p:cNvSpPr/>
          <p:nvPr/>
        </p:nvSpPr>
        <p:spPr>
          <a:xfrm>
            <a:off x="5566409" y="4374907"/>
            <a:ext cx="222725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쉽고 간편한 </a:t>
            </a:r>
            <a:endParaRPr lang="en-US" altLang="ko-KR" sz="20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sz="20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이미지 편집 솔루션 제공</a:t>
            </a:r>
            <a:endParaRPr lang="en-US" altLang="ko-KR" sz="20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CB7DDF93-DE56-4F51-BA1A-1770E0E1EF1A}"/>
              </a:ext>
            </a:extLst>
          </p:cNvPr>
          <p:cNvSpPr/>
          <p:nvPr/>
        </p:nvSpPr>
        <p:spPr>
          <a:xfrm>
            <a:off x="8371031" y="4372360"/>
            <a:ext cx="279721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kern="100" spc="-7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무료</a:t>
            </a:r>
            <a:endParaRPr lang="en-US" altLang="ko-KR" sz="20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sz="20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빅데이터 이미지</a:t>
            </a:r>
            <a:endParaRPr lang="en-US" altLang="ko-KR" sz="20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sz="20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활용</a:t>
            </a:r>
            <a:endParaRPr lang="en-US" altLang="ko-KR" sz="20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75E890A2-D3AB-4DBF-86B6-CE1225BAC538}"/>
              </a:ext>
            </a:extLst>
          </p:cNvPr>
          <p:cNvSpPr/>
          <p:nvPr/>
        </p:nvSpPr>
        <p:spPr>
          <a:xfrm flipH="1">
            <a:off x="4219409" y="2820027"/>
            <a:ext cx="824539" cy="336264"/>
          </a:xfrm>
          <a:prstGeom prst="rightArrow">
            <a:avLst/>
          </a:prstGeom>
          <a:solidFill>
            <a:srgbClr val="D9D9D9"/>
          </a:solidFill>
          <a:ln w="3175"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700" kern="100" spc="-8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8" name="더하기 기호 27">
            <a:extLst>
              <a:ext uri="{FF2B5EF4-FFF2-40B4-BE49-F238E27FC236}">
                <a16:creationId xmlns:a16="http://schemas.microsoft.com/office/drawing/2014/main" id="{302A87CC-E4D3-3A16-872E-BB0C7549A964}"/>
              </a:ext>
            </a:extLst>
          </p:cNvPr>
          <p:cNvSpPr/>
          <p:nvPr/>
        </p:nvSpPr>
        <p:spPr>
          <a:xfrm>
            <a:off x="8088430" y="2727850"/>
            <a:ext cx="520618" cy="520618"/>
          </a:xfrm>
          <a:prstGeom prst="mathPlus">
            <a:avLst/>
          </a:prstGeom>
          <a:solidFill>
            <a:srgbClr val="D9D9D9"/>
          </a:solidFill>
          <a:ln w="3175"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700" kern="100" spc="-8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A7757EAB-626B-8D4F-AE80-46CDCD4B233B}"/>
              </a:ext>
            </a:extLst>
          </p:cNvPr>
          <p:cNvGrpSpPr/>
          <p:nvPr/>
        </p:nvGrpSpPr>
        <p:grpSpPr>
          <a:xfrm>
            <a:off x="11241405" y="6086476"/>
            <a:ext cx="558342" cy="454027"/>
            <a:chOff x="11611429" y="5882986"/>
            <a:chExt cx="433278" cy="1002468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C725342D-AE8B-7E76-C3DB-969E51AE16ED}"/>
                </a:ext>
              </a:extLst>
            </p:cNvPr>
            <p:cNvSpPr txBox="1"/>
            <p:nvPr/>
          </p:nvSpPr>
          <p:spPr>
            <a:xfrm>
              <a:off x="11611429" y="6069988"/>
              <a:ext cx="433278" cy="8154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kern="100" spc="-70" dirty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04</a:t>
              </a: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2C14B302-8A67-E234-522D-BF115072B4FB}"/>
                </a:ext>
              </a:extLst>
            </p:cNvPr>
            <p:cNvSpPr/>
            <p:nvPr/>
          </p:nvSpPr>
          <p:spPr>
            <a:xfrm>
              <a:off x="11694253" y="5882986"/>
              <a:ext cx="350454" cy="10675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0971943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67212AE9-0955-47F8-BAA0-1558B6180E00}"/>
              </a:ext>
            </a:extLst>
          </p:cNvPr>
          <p:cNvSpPr/>
          <p:nvPr/>
        </p:nvSpPr>
        <p:spPr>
          <a:xfrm>
            <a:off x="3619076" y="2693960"/>
            <a:ext cx="5095422" cy="696090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kern="100" spc="30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시스템 설계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BC846F9C-285B-4F60-A0A2-EB3063F4A1C6}"/>
              </a:ext>
            </a:extLst>
          </p:cNvPr>
          <p:cNvSpPr/>
          <p:nvPr/>
        </p:nvSpPr>
        <p:spPr>
          <a:xfrm>
            <a:off x="3869675" y="3390050"/>
            <a:ext cx="4594225" cy="352619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02</a:t>
            </a:r>
            <a:endParaRPr lang="ko-KR" altLang="en-US" sz="22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E79E10CB-D4CC-8EC6-E713-B5CBD2D88B6C}"/>
              </a:ext>
            </a:extLst>
          </p:cNvPr>
          <p:cNvCxnSpPr>
            <a:cxnSpLocks/>
          </p:cNvCxnSpPr>
          <p:nvPr/>
        </p:nvCxnSpPr>
        <p:spPr>
          <a:xfrm>
            <a:off x="659877" y="1025306"/>
            <a:ext cx="0" cy="480738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60708E6-DA50-2FCA-2D28-CBA2A4CE6199}"/>
              </a:ext>
            </a:extLst>
          </p:cNvPr>
          <p:cNvCxnSpPr>
            <a:cxnSpLocks/>
          </p:cNvCxnSpPr>
          <p:nvPr/>
        </p:nvCxnSpPr>
        <p:spPr>
          <a:xfrm>
            <a:off x="11540490" y="1025306"/>
            <a:ext cx="0" cy="480738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10927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0AB40228-DA23-4B45-88B3-D8DFE4F52ABF}"/>
              </a:ext>
            </a:extLst>
          </p:cNvPr>
          <p:cNvSpPr/>
          <p:nvPr/>
        </p:nvSpPr>
        <p:spPr>
          <a:xfrm>
            <a:off x="393609" y="367690"/>
            <a:ext cx="5095422" cy="696090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kern="100" spc="30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Web Application</a:t>
            </a:r>
            <a:endParaRPr lang="ko-KR" altLang="en-US" sz="2800" kern="100" spc="30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7DF2C44-05E7-416E-A3F6-AE4465500AC9}"/>
              </a:ext>
            </a:extLst>
          </p:cNvPr>
          <p:cNvSpPr txBox="1"/>
          <p:nvPr/>
        </p:nvSpPr>
        <p:spPr>
          <a:xfrm>
            <a:off x="527992" y="6213311"/>
            <a:ext cx="20447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kern="100" dirty="0" err="1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PixStudio</a:t>
            </a:r>
            <a:endParaRPr lang="en-US" altLang="ko-KR" sz="1200" kern="10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E5A11807-ACA1-399A-375E-24D66A889C22}"/>
              </a:ext>
            </a:extLst>
          </p:cNvPr>
          <p:cNvGrpSpPr/>
          <p:nvPr/>
        </p:nvGrpSpPr>
        <p:grpSpPr>
          <a:xfrm>
            <a:off x="11241405" y="6086476"/>
            <a:ext cx="558342" cy="454027"/>
            <a:chOff x="11611429" y="5882986"/>
            <a:chExt cx="433278" cy="1002468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D2F4358-6E86-812F-9EA9-888FB23C5752}"/>
                </a:ext>
              </a:extLst>
            </p:cNvPr>
            <p:cNvSpPr txBox="1"/>
            <p:nvPr/>
          </p:nvSpPr>
          <p:spPr>
            <a:xfrm>
              <a:off x="11611429" y="6069988"/>
              <a:ext cx="433278" cy="8154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kern="100" spc="-70" dirty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06</a:t>
              </a: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CA4F4B7-36F3-A9C5-AED4-5BF441D91EFF}"/>
                </a:ext>
              </a:extLst>
            </p:cNvPr>
            <p:cNvSpPr/>
            <p:nvPr/>
          </p:nvSpPr>
          <p:spPr>
            <a:xfrm>
              <a:off x="11694253" y="5882986"/>
              <a:ext cx="350454" cy="10675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" name="그래픽 1">
            <a:extLst>
              <a:ext uri="{FF2B5EF4-FFF2-40B4-BE49-F238E27FC236}">
                <a16:creationId xmlns:a16="http://schemas.microsoft.com/office/drawing/2014/main" id="{D3368A81-9495-0307-45F7-C427CB5A1C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94081" y="733218"/>
            <a:ext cx="2816790" cy="2816790"/>
          </a:xfrm>
          <a:prstGeom prst="rect">
            <a:avLst/>
          </a:prstGeom>
        </p:spPr>
      </p:pic>
      <p:pic>
        <p:nvPicPr>
          <p:cNvPr id="10" name="그림 9" descr="시계, 원, 만화 영화, 예술이(가) 표시된 사진&#10;&#10;자동 생성된 설명">
            <a:extLst>
              <a:ext uri="{FF2B5EF4-FFF2-40B4-BE49-F238E27FC236}">
                <a16:creationId xmlns:a16="http://schemas.microsoft.com/office/drawing/2014/main" id="{2850BE9C-CC56-C64E-15D4-85F1CA6F18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0459" y="4564499"/>
            <a:ext cx="1844040" cy="1844040"/>
          </a:xfrm>
          <a:prstGeom prst="rect">
            <a:avLst/>
          </a:prstGeom>
        </p:spPr>
      </p:pic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45F9FB2A-2E7B-EE1D-AB56-12A15BE4FCDC}"/>
              </a:ext>
            </a:extLst>
          </p:cNvPr>
          <p:cNvSpPr/>
          <p:nvPr/>
        </p:nvSpPr>
        <p:spPr>
          <a:xfrm rot="5400000" flipH="1">
            <a:off x="4590205" y="3794145"/>
            <a:ext cx="824539" cy="336264"/>
          </a:xfrm>
          <a:prstGeom prst="rightArrow">
            <a:avLst/>
          </a:prstGeom>
          <a:solidFill>
            <a:srgbClr val="D9D9D9"/>
          </a:solidFill>
          <a:ln w="3175"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700" kern="100" spc="-8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BCEF5EC-B06A-191A-5DA2-8B8C72059A2F}"/>
              </a:ext>
            </a:extLst>
          </p:cNvPr>
          <p:cNvSpPr/>
          <p:nvPr/>
        </p:nvSpPr>
        <p:spPr>
          <a:xfrm>
            <a:off x="6410871" y="5286464"/>
            <a:ext cx="204787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브라우저</a:t>
            </a:r>
            <a:endParaRPr lang="en-US" altLang="ko-KR" sz="20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B13362-F236-F0A2-D1AD-F2878847653D}"/>
              </a:ext>
            </a:extLst>
          </p:cNvPr>
          <p:cNvSpPr/>
          <p:nvPr/>
        </p:nvSpPr>
        <p:spPr>
          <a:xfrm>
            <a:off x="6410871" y="2066435"/>
            <a:ext cx="33295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이미지 편집</a:t>
            </a:r>
            <a:r>
              <a:rPr lang="en-US" altLang="ko-KR" sz="20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0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솔루션</a:t>
            </a:r>
            <a:endParaRPr lang="en-US" altLang="ko-KR" sz="20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132966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0AB40228-DA23-4B45-88B3-D8DFE4F52ABF}"/>
              </a:ext>
            </a:extLst>
          </p:cNvPr>
          <p:cNvSpPr/>
          <p:nvPr/>
        </p:nvSpPr>
        <p:spPr>
          <a:xfrm>
            <a:off x="393609" y="367690"/>
            <a:ext cx="5095422" cy="696090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kern="100" spc="300" dirty="0" err="1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FrontEnd</a:t>
            </a:r>
            <a:r>
              <a:rPr lang="en-US" altLang="ko-KR" sz="2800" kern="100" spc="30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– Web Page</a:t>
            </a:r>
            <a:endParaRPr lang="ko-KR" altLang="en-US" sz="2800" kern="100" spc="30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7DF2C44-05E7-416E-A3F6-AE4465500AC9}"/>
              </a:ext>
            </a:extLst>
          </p:cNvPr>
          <p:cNvSpPr txBox="1"/>
          <p:nvPr/>
        </p:nvSpPr>
        <p:spPr>
          <a:xfrm>
            <a:off x="527992" y="6213311"/>
            <a:ext cx="20447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kern="100" dirty="0" err="1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PixStudio</a:t>
            </a:r>
            <a:endParaRPr lang="en-US" altLang="ko-KR" sz="1200" kern="10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CB7DDF93-DE56-4F51-BA1A-1770E0E1EF1A}"/>
              </a:ext>
            </a:extLst>
          </p:cNvPr>
          <p:cNvSpPr/>
          <p:nvPr/>
        </p:nvSpPr>
        <p:spPr>
          <a:xfrm>
            <a:off x="5072062" y="4321479"/>
            <a:ext cx="204787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JavaScript</a:t>
            </a:r>
          </a:p>
        </p:txBody>
      </p:sp>
      <p:pic>
        <p:nvPicPr>
          <p:cNvPr id="3" name="그림 2" descr="그래픽, 상징, 로고, 디자인이(가) 표시된 사진&#10;&#10;자동 생성된 설명">
            <a:extLst>
              <a:ext uri="{FF2B5EF4-FFF2-40B4-BE49-F238E27FC236}">
                <a16:creationId xmlns:a16="http://schemas.microsoft.com/office/drawing/2014/main" id="{F364250C-E324-BC10-8285-4494D00055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296"/>
          <a:stretch/>
        </p:blipFill>
        <p:spPr>
          <a:xfrm>
            <a:off x="2701290" y="2245994"/>
            <a:ext cx="6789420" cy="2075485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CA8CC5BD-FBC8-6BFD-FE6C-C768F59AB6D1}"/>
              </a:ext>
            </a:extLst>
          </p:cNvPr>
          <p:cNvSpPr/>
          <p:nvPr/>
        </p:nvSpPr>
        <p:spPr>
          <a:xfrm>
            <a:off x="2807017" y="4321479"/>
            <a:ext cx="204787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HTML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6F4D6C0-A442-DC03-472D-5DAA1C25D7DE}"/>
              </a:ext>
            </a:extLst>
          </p:cNvPr>
          <p:cNvSpPr/>
          <p:nvPr/>
        </p:nvSpPr>
        <p:spPr>
          <a:xfrm>
            <a:off x="7337107" y="4321479"/>
            <a:ext cx="204787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CSS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E5A11807-ACA1-399A-375E-24D66A889C22}"/>
              </a:ext>
            </a:extLst>
          </p:cNvPr>
          <p:cNvGrpSpPr/>
          <p:nvPr/>
        </p:nvGrpSpPr>
        <p:grpSpPr>
          <a:xfrm>
            <a:off x="11241405" y="6086476"/>
            <a:ext cx="558342" cy="454027"/>
            <a:chOff x="11611429" y="5882986"/>
            <a:chExt cx="433278" cy="1002468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D2F4358-6E86-812F-9EA9-888FB23C5752}"/>
                </a:ext>
              </a:extLst>
            </p:cNvPr>
            <p:cNvSpPr txBox="1"/>
            <p:nvPr/>
          </p:nvSpPr>
          <p:spPr>
            <a:xfrm>
              <a:off x="11611429" y="6069988"/>
              <a:ext cx="433278" cy="8154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kern="100" spc="-70" dirty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07</a:t>
              </a: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CA4F4B7-36F3-A9C5-AED4-5BF441D91EFF}"/>
                </a:ext>
              </a:extLst>
            </p:cNvPr>
            <p:cNvSpPr/>
            <p:nvPr/>
          </p:nvSpPr>
          <p:spPr>
            <a:xfrm>
              <a:off x="11694253" y="5882986"/>
              <a:ext cx="350454" cy="10675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4278810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0AB40228-DA23-4B45-88B3-D8DFE4F52ABF}"/>
              </a:ext>
            </a:extLst>
          </p:cNvPr>
          <p:cNvSpPr/>
          <p:nvPr/>
        </p:nvSpPr>
        <p:spPr>
          <a:xfrm>
            <a:off x="393609" y="367690"/>
            <a:ext cx="6235768" cy="696090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kern="100" spc="300" dirty="0" err="1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FrontEnd</a:t>
            </a:r>
            <a:r>
              <a:rPr lang="en-US" altLang="ko-KR" sz="2800" kern="100" spc="30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– </a:t>
            </a:r>
            <a:r>
              <a:rPr lang="en-US" altLang="ko-KR" sz="2800" kern="100" spc="300" dirty="0" err="1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BigData</a:t>
            </a:r>
            <a:r>
              <a:rPr lang="en-US" altLang="ko-KR" sz="2800" kern="100" spc="30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Image</a:t>
            </a:r>
            <a:endParaRPr lang="ko-KR" altLang="en-US" sz="2800" kern="100" spc="30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7DF2C44-05E7-416E-A3F6-AE4465500AC9}"/>
              </a:ext>
            </a:extLst>
          </p:cNvPr>
          <p:cNvSpPr txBox="1"/>
          <p:nvPr/>
        </p:nvSpPr>
        <p:spPr>
          <a:xfrm>
            <a:off x="527992" y="6213311"/>
            <a:ext cx="20447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kern="100" dirty="0" err="1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PixStudio</a:t>
            </a:r>
            <a:endParaRPr lang="en-US" altLang="ko-KR" sz="1200" kern="10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A8CC5BD-FBC8-6BFD-FE6C-C768F59AB6D1}"/>
              </a:ext>
            </a:extLst>
          </p:cNvPr>
          <p:cNvSpPr/>
          <p:nvPr/>
        </p:nvSpPr>
        <p:spPr>
          <a:xfrm>
            <a:off x="2394597" y="5037116"/>
            <a:ext cx="204787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kern="100" spc="-70" dirty="0" err="1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Pixabay</a:t>
            </a:r>
            <a:endParaRPr lang="en-US" altLang="ko-KR" sz="20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E5A11807-ACA1-399A-375E-24D66A889C22}"/>
              </a:ext>
            </a:extLst>
          </p:cNvPr>
          <p:cNvGrpSpPr/>
          <p:nvPr/>
        </p:nvGrpSpPr>
        <p:grpSpPr>
          <a:xfrm>
            <a:off x="11241405" y="6086476"/>
            <a:ext cx="558342" cy="454027"/>
            <a:chOff x="11611429" y="5882986"/>
            <a:chExt cx="433278" cy="1002468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D2F4358-6E86-812F-9EA9-888FB23C5752}"/>
                </a:ext>
              </a:extLst>
            </p:cNvPr>
            <p:cNvSpPr txBox="1"/>
            <p:nvPr/>
          </p:nvSpPr>
          <p:spPr>
            <a:xfrm>
              <a:off x="11611429" y="6069988"/>
              <a:ext cx="433278" cy="8154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kern="100" spc="-70" dirty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08</a:t>
              </a: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CA4F4B7-36F3-A9C5-AED4-5BF441D91EFF}"/>
                </a:ext>
              </a:extLst>
            </p:cNvPr>
            <p:cNvSpPr/>
            <p:nvPr/>
          </p:nvSpPr>
          <p:spPr>
            <a:xfrm>
              <a:off x="11694253" y="5882986"/>
              <a:ext cx="350454" cy="10675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A39F36A7-3F95-E789-0731-5791F63B20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4446" y="1590817"/>
            <a:ext cx="4288178" cy="321613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C55D25BC-3C23-7CD0-7B5A-625036681D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9377" y="1590817"/>
            <a:ext cx="4288178" cy="3216133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73363B91-9C77-0B60-C1E4-C39D5E701F6C}"/>
              </a:ext>
            </a:extLst>
          </p:cNvPr>
          <p:cNvSpPr/>
          <p:nvPr/>
        </p:nvSpPr>
        <p:spPr>
          <a:xfrm>
            <a:off x="7749530" y="5125904"/>
            <a:ext cx="204787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kern="100" spc="-70" dirty="0" err="1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Pixabay</a:t>
            </a:r>
            <a:r>
              <a:rPr lang="en-US" altLang="ko-KR" sz="20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API</a:t>
            </a:r>
          </a:p>
        </p:txBody>
      </p:sp>
    </p:spTree>
    <p:extLst>
      <p:ext uri="{BB962C8B-B14F-4D97-AF65-F5344CB8AC3E}">
        <p14:creationId xmlns:p14="http://schemas.microsoft.com/office/powerpoint/2010/main" val="15465682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0AB40228-DA23-4B45-88B3-D8DFE4F52ABF}"/>
              </a:ext>
            </a:extLst>
          </p:cNvPr>
          <p:cNvSpPr/>
          <p:nvPr/>
        </p:nvSpPr>
        <p:spPr>
          <a:xfrm>
            <a:off x="393609" y="367690"/>
            <a:ext cx="5095422" cy="696090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kern="100" spc="300" dirty="0" err="1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BackEnd</a:t>
            </a:r>
            <a:r>
              <a:rPr lang="en-US" altLang="ko-KR" sz="2800" kern="100" spc="30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– Web Server</a:t>
            </a:r>
            <a:endParaRPr lang="ko-KR" altLang="en-US" sz="2800" kern="100" spc="30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7DF2C44-05E7-416E-A3F6-AE4465500AC9}"/>
              </a:ext>
            </a:extLst>
          </p:cNvPr>
          <p:cNvSpPr txBox="1"/>
          <p:nvPr/>
        </p:nvSpPr>
        <p:spPr>
          <a:xfrm>
            <a:off x="527992" y="6213311"/>
            <a:ext cx="20447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kern="100" dirty="0" err="1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PixStudio</a:t>
            </a:r>
            <a:endParaRPr lang="en-US" altLang="ko-KR" sz="1200" kern="10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E5A11807-ACA1-399A-375E-24D66A889C22}"/>
              </a:ext>
            </a:extLst>
          </p:cNvPr>
          <p:cNvGrpSpPr/>
          <p:nvPr/>
        </p:nvGrpSpPr>
        <p:grpSpPr>
          <a:xfrm>
            <a:off x="11241405" y="6086476"/>
            <a:ext cx="558342" cy="454027"/>
            <a:chOff x="11611429" y="5882986"/>
            <a:chExt cx="433278" cy="1002468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D2F4358-6E86-812F-9EA9-888FB23C5752}"/>
                </a:ext>
              </a:extLst>
            </p:cNvPr>
            <p:cNvSpPr txBox="1"/>
            <p:nvPr/>
          </p:nvSpPr>
          <p:spPr>
            <a:xfrm>
              <a:off x="11611429" y="6069988"/>
              <a:ext cx="433278" cy="8154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kern="100" spc="-70" dirty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09</a:t>
              </a: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CA4F4B7-36F3-A9C5-AED4-5BF441D91EFF}"/>
                </a:ext>
              </a:extLst>
            </p:cNvPr>
            <p:cNvSpPr/>
            <p:nvPr/>
          </p:nvSpPr>
          <p:spPr>
            <a:xfrm>
              <a:off x="11694253" y="5882986"/>
              <a:ext cx="350454" cy="10675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9" name="그래픽 8">
            <a:extLst>
              <a:ext uri="{FF2B5EF4-FFF2-40B4-BE49-F238E27FC236}">
                <a16:creationId xmlns:a16="http://schemas.microsoft.com/office/drawing/2014/main" id="{28E841B2-3D0D-B8A7-D7EB-24009CB85F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72692" y="2828925"/>
            <a:ext cx="2219325" cy="600075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7B968137-0BB2-9F5D-FB7F-242549EF3C05}"/>
              </a:ext>
            </a:extLst>
          </p:cNvPr>
          <p:cNvSpPr/>
          <p:nvPr/>
        </p:nvSpPr>
        <p:spPr>
          <a:xfrm>
            <a:off x="2017554" y="3707980"/>
            <a:ext cx="33295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Node.js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8B768C6A-2112-DF8B-6611-C363F15178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" t="31432" r="26800" b="29193"/>
          <a:stretch/>
        </p:blipFill>
        <p:spPr bwMode="auto">
          <a:xfrm>
            <a:off x="6743701" y="2828924"/>
            <a:ext cx="3329600" cy="600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B0A76ABE-5DAF-54AE-D05F-5C4F00C09DD4}"/>
              </a:ext>
            </a:extLst>
          </p:cNvPr>
          <p:cNvSpPr/>
          <p:nvPr/>
        </p:nvSpPr>
        <p:spPr>
          <a:xfrm>
            <a:off x="6743702" y="3707980"/>
            <a:ext cx="33295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NAVER Cloud Platform</a:t>
            </a:r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C3FED573-B89E-1D05-0846-945F9377E806}"/>
              </a:ext>
            </a:extLst>
          </p:cNvPr>
          <p:cNvSpPr/>
          <p:nvPr/>
        </p:nvSpPr>
        <p:spPr>
          <a:xfrm>
            <a:off x="5355589" y="2960830"/>
            <a:ext cx="824539" cy="336264"/>
          </a:xfrm>
          <a:prstGeom prst="rightArrow">
            <a:avLst/>
          </a:prstGeom>
          <a:solidFill>
            <a:srgbClr val="D9D9D9"/>
          </a:solidFill>
          <a:ln w="3175"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700" kern="100" spc="-8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1478275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나눔스퀘어">
      <a:majorFont>
        <a:latin typeface="나눔스퀘어 bold"/>
        <a:ea typeface="나눔스퀘어 Bold"/>
        <a:cs typeface=""/>
      </a:majorFont>
      <a:minorFont>
        <a:latin typeface="나눔스퀘어"/>
        <a:ea typeface="나눔스퀘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D9D9D9"/>
        </a:solidFill>
        <a:ln w="3175" cap="rnd">
          <a:noFill/>
          <a:round/>
        </a:ln>
      </a:spPr>
      <a:bodyPr lIns="0" tIns="0" rIns="0" bIns="0" rtlCol="0" anchor="ctr"/>
      <a:lstStyle>
        <a:defPPr algn="ctr">
          <a:defRPr sz="1700" kern="100" spc="-80" dirty="0">
            <a:ln w="3175" cap="rnd">
              <a:solidFill>
                <a:schemeClr val="bg1">
                  <a:alpha val="0"/>
                </a:schemeClr>
              </a:solidFill>
            </a:ln>
            <a:solidFill>
              <a:schemeClr val="tx1">
                <a:lumMod val="85000"/>
                <a:lumOff val="15000"/>
              </a:schemeClr>
            </a:solidFill>
            <a:latin typeface="+mj-ea"/>
            <a:ea typeface="+mj-ea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175" cap="rnd">
          <a:solidFill>
            <a:schemeClr val="bg1">
              <a:lumMod val="75000"/>
            </a:schemeClr>
          </a:solidFill>
          <a:round/>
          <a:headEnd w="sm" len="sm"/>
          <a:tailEnd w="sm" len="sm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54000" tIns="18000" rIns="54000" bIns="18000" rtlCol="0">
        <a:spAutoFit/>
      </a:bodyPr>
      <a:lstStyle>
        <a:defPPr algn="l">
          <a:defRPr sz="1700" kern="100" spc="-80" dirty="0" err="1" smtClean="0">
            <a:ln w="3175" cap="rnd">
              <a:solidFill>
                <a:schemeClr val="bg1">
                  <a:alpha val="0"/>
                </a:schemeClr>
              </a:solidFill>
            </a:ln>
            <a:solidFill>
              <a:schemeClr val="tx1">
                <a:lumMod val="65000"/>
                <a:lumOff val="35000"/>
              </a:schemeClr>
            </a:solidFill>
            <a:latin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1139</TotalTime>
  <Words>339</Words>
  <Application>Microsoft Office PowerPoint</Application>
  <PresentationFormat>와이드스크린</PresentationFormat>
  <Paragraphs>111</Paragraphs>
  <Slides>23</Slides>
  <Notes>0</Notes>
  <HiddenSlides>0</HiddenSlides>
  <MMClips>4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8" baseType="lpstr">
      <vt:lpstr>나눔스퀘어 Bold</vt:lpstr>
      <vt:lpstr>나눔스퀘어 ExtraBold</vt:lpstr>
      <vt:lpstr>나눔스퀘어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강식 신</dc:creator>
  <cp:lastModifiedBy>정지후</cp:lastModifiedBy>
  <cp:revision>58</cp:revision>
  <dcterms:created xsi:type="dcterms:W3CDTF">2020-10-15T02:30:10Z</dcterms:created>
  <dcterms:modified xsi:type="dcterms:W3CDTF">2023-11-07T08:11:44Z</dcterms:modified>
</cp:coreProperties>
</file>